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5.1906099999999997E-2</c:v>
                </c:pt>
                <c:pt idx="1">
                  <c:v>5.2974E-2</c:v>
                </c:pt>
                <c:pt idx="2">
                  <c:v>4.9537400000000002E-2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6.8359199999999995E-2</c:v>
                </c:pt>
                <c:pt idx="1">
                  <c:v>0.10287689999999999</c:v>
                </c:pt>
                <c:pt idx="2">
                  <c:v>4.5490200000000001E-2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5.2057800000000001E-2</c:v>
                </c:pt>
                <c:pt idx="1">
                  <c:v>5.7931499999999997E-2</c:v>
                </c:pt>
                <c:pt idx="2">
                  <c:v>2.0907599999999998E-2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0.90036780000000005</c:v>
                </c:pt>
                <c:pt idx="1">
                  <c:v>0.88587939999999998</c:v>
                </c:pt>
                <c:pt idx="2">
                  <c:v>0.94845789999999996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1.8608400000000001E-2</c:v>
                </c:pt>
                <c:pt idx="1">
                  <c:v>0.1099226</c:v>
                </c:pt>
                <c:pt idx="2">
                  <c:v>0.29814420000000003</c:v>
                </c:pt>
                <c:pt idx="3">
                  <c:v>6.3648000000000003E-3</c:v>
                </c:pt>
                <c:pt idx="4">
                  <c:v>0.116246</c:v>
                </c:pt>
                <c:pt idx="5">
                  <c:v>6.6245200000000004E-2</c:v>
                </c:pt>
                <c:pt idx="6">
                  <c:v>4.5878000000000002E-2</c:v>
                </c:pt>
                <c:pt idx="7">
                  <c:v>0.17814969999999999</c:v>
                </c:pt>
                <c:pt idx="8">
                  <c:v>6.1428400000000001E-2</c:v>
                </c:pt>
                <c:pt idx="9">
                  <c:v>0.13644419999999999</c:v>
                </c:pt>
                <c:pt idx="10">
                  <c:v>0.1059976</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8.86049E-2</c:v>
                </c:pt>
                <c:pt idx="1">
                  <c:v>8.97704E-2</c:v>
                </c:pt>
                <c:pt idx="2">
                  <c:v>0.14402480000000001</c:v>
                </c:pt>
                <c:pt idx="3">
                  <c:v>0.21741779999999999</c:v>
                </c:pt>
                <c:pt idx="4">
                  <c:v>0.15622340000000001</c:v>
                </c:pt>
                <c:pt idx="5">
                  <c:v>0.101276</c:v>
                </c:pt>
                <c:pt idx="6">
                  <c:v>9.7734699999999994E-2</c:v>
                </c:pt>
                <c:pt idx="7">
                  <c:v>0.16154650000000001</c:v>
                </c:pt>
                <c:pt idx="8">
                  <c:v>0.22661619999999999</c:v>
                </c:pt>
                <c:pt idx="9">
                  <c:v>0.16816510000000001</c:v>
                </c:pt>
                <c:pt idx="10">
                  <c:v>0.18390580000000001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5.36902E-2</c:v>
                </c:pt>
                <c:pt idx="1">
                  <c:v>4.7453599999999999E-2</c:v>
                </c:pt>
                <c:pt idx="2">
                  <c:v>1.4121699999999999E-2</c:v>
                </c:pt>
                <c:pt idx="3">
                  <c:v>0.1069642</c:v>
                </c:pt>
                <c:pt idx="4">
                  <c:v>8.7360699999999999E-2</c:v>
                </c:pt>
                <c:pt idx="5">
                  <c:v>4.1268600000000003E-2</c:v>
                </c:pt>
                <c:pt idx="6">
                  <c:v>6.8970900000000002E-2</c:v>
                </c:pt>
                <c:pt idx="7">
                  <c:v>7.3477000000000004E-3</c:v>
                </c:pt>
                <c:pt idx="8">
                  <c:v>8.0476500000000006E-2</c:v>
                </c:pt>
                <c:pt idx="9">
                  <c:v>0.10697710000000001</c:v>
                </c:pt>
                <c:pt idx="10">
                  <c:v>6.15471E-2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0.89582280000000003</c:v>
                </c:pt>
                <c:pt idx="1">
                  <c:v>0.85827920000000002</c:v>
                </c:pt>
                <c:pt idx="2">
                  <c:v>0.83364910000000003</c:v>
                </c:pt>
                <c:pt idx="3">
                  <c:v>0.76275009999999999</c:v>
                </c:pt>
                <c:pt idx="4">
                  <c:v>0.84510130000000006</c:v>
                </c:pt>
                <c:pt idx="5">
                  <c:v>0.84988859999999999</c:v>
                </c:pt>
                <c:pt idx="6">
                  <c:v>0.84247179999999999</c:v>
                </c:pt>
                <c:pt idx="7">
                  <c:v>0.74023530000000004</c:v>
                </c:pt>
                <c:pt idx="8">
                  <c:v>0.70734710000000001</c:v>
                </c:pt>
                <c:pt idx="9">
                  <c:v>0.83798439999999996</c:v>
                </c:pt>
                <c:pt idx="10">
                  <c:v>0.88832809999999995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0.13372510000000001</c:v>
                </c:pt>
                <c:pt idx="1">
                  <c:v>8.64592E-2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0.1026733</c:v>
                </c:pt>
                <c:pt idx="1">
                  <c:v>9.5833299999999996E-2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6.4243999999999996E-2</c:v>
                </c:pt>
                <c:pt idx="1">
                  <c:v>0.1048854</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0.85993010000000003</c:v>
                </c:pt>
                <c:pt idx="1">
                  <c:v>0.82794769999999995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0.20363120000000001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0.4060259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0.17035400000000001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9.0140796999999999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3.7864099999999998E-2</c:v>
                </c:pt>
                <c:pt idx="1">
                  <c:v>6.2145600000000002E-2</c:v>
                </c:pt>
                <c:pt idx="2">
                  <c:v>0.1285462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6.2880199999999997E-2</c:v>
                </c:pt>
                <c:pt idx="1">
                  <c:v>7.6559299999999997E-2</c:v>
                </c:pt>
                <c:pt idx="2">
                  <c:v>0.21359230000000001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3.39951E-2</c:v>
                </c:pt>
                <c:pt idx="1">
                  <c:v>3.3015000000000003E-2</c:v>
                </c:pt>
                <c:pt idx="2">
                  <c:v>0.16523689999999999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0.87591229999999998</c:v>
                </c:pt>
                <c:pt idx="1">
                  <c:v>0.89951219999999998</c:v>
                </c:pt>
                <c:pt idx="2">
                  <c:v>0.37664959999999997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6.3187199999999999E-2</c:v>
                </c:pt>
                <c:pt idx="1">
                  <c:v>0.1410883</c:v>
                </c:pt>
                <c:pt idx="2">
                  <c:v>0.1005539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0.21858759999999999</c:v>
                </c:pt>
                <c:pt idx="1">
                  <c:v>0.13327910000000001</c:v>
                </c:pt>
                <c:pt idx="2">
                  <c:v>0.1107127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0.1251815</c:v>
                </c:pt>
                <c:pt idx="1">
                  <c:v>3.9687500000000001E-2</c:v>
                </c:pt>
                <c:pt idx="2">
                  <c:v>8.3591799999999994E-2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0.29917329999999998</c:v>
                </c:pt>
                <c:pt idx="1">
                  <c:v>0.75384629999999997</c:v>
                </c:pt>
                <c:pt idx="2">
                  <c:v>0.68050040000000001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0.14468610000000001</c:v>
                </c:pt>
                <c:pt idx="1">
                  <c:v>9.8734000000000002E-2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0.1353617</c:v>
                </c:pt>
                <c:pt idx="1">
                  <c:v>0.24034849999999999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0.1040556</c:v>
                </c:pt>
                <c:pt idx="1">
                  <c:v>0.36038969999999998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0.51456559999999996</c:v>
                </c:pt>
                <c:pt idx="1">
                  <c:v>0.43329699999999999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4.9715200000000001E-2</c:v>
                </c:pt>
                <c:pt idx="1">
                  <c:v>0.14087459999999999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0.1303512</c:v>
                </c:pt>
                <c:pt idx="1">
                  <c:v>0.16679640000000001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0.1190393</c:v>
                </c:pt>
                <c:pt idx="1">
                  <c:v>8.47686E-2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0.60582650000000005</c:v>
                </c:pt>
                <c:pt idx="1">
                  <c:v>0.5594268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0.79254080000000005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0.83514100000000002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0.80270269999999999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0.8016529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0.82662539999999995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0.82476629999999995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0.82900430000000003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0.85054350000000001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0.83471070000000003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0.87423309999999999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0.92326730000000001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0.92688680000000001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0.94827589999999995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0.92625369999999996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0.93811080000000002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0.13839419999999999</c:v>
                </c:pt>
                <c:pt idx="1">
                  <c:v>0.25708429999999999</c:v>
                </c:pt>
                <c:pt idx="2">
                  <c:v>0.12448330000000001</c:v>
                </c:pt>
                <c:pt idx="3">
                  <c:v>0.13394809999999999</c:v>
                </c:pt>
                <c:pt idx="4">
                  <c:v>6.2534199999999998E-2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8.5402800000000001E-2</c:v>
                </c:pt>
                <c:pt idx="1">
                  <c:v>8.9573899999999998E-2</c:v>
                </c:pt>
                <c:pt idx="2">
                  <c:v>8.3291900000000002E-2</c:v>
                </c:pt>
                <c:pt idx="3">
                  <c:v>6.91412E-2</c:v>
                </c:pt>
                <c:pt idx="4">
                  <c:v>8.4955500000000003E-2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6.3512700000000005E-2</c:v>
                </c:pt>
                <c:pt idx="1">
                  <c:v>6.6881899999999994E-2</c:v>
                </c:pt>
                <c:pt idx="2">
                  <c:v>8.94895E-2</c:v>
                </c:pt>
                <c:pt idx="3">
                  <c:v>5.7849999999999999E-2</c:v>
                </c:pt>
                <c:pt idx="4">
                  <c:v>6.1491299999999999E-2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0.8077008</c:v>
                </c:pt>
                <c:pt idx="1">
                  <c:v>0.72564130000000004</c:v>
                </c:pt>
                <c:pt idx="2">
                  <c:v>0.75967879999999999</c:v>
                </c:pt>
                <c:pt idx="3">
                  <c:v>0.83140049999999999</c:v>
                </c:pt>
                <c:pt idx="4">
                  <c:v>0.86751239999999996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0.73493980000000003</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0.77911649999999999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0.76712329999999995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0.77401129999999996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0.74468080000000003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0.61006289999999996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0.63017749999999995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0.68055560000000004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0.66141729999999999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0.61847390000000002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0.7100592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0.7126654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0.73242629999999997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0.75124380000000002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0.74739580000000005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0.68972330000000004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0.6849056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0.72171940000000001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0.72932330000000001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0.71614580000000005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0.6505263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0.65314399999999995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0.77912619999999999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0.78756479999999995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0.79501379999999999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0.91569080000000003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0.91558439999999996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0.95342459999999996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0.92121209999999998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0.75348839999999995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0.76906319999999995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0.80323449999999996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0.79945060000000001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0.81172840000000002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0.95792080000000002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0.96933959999999997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0.97150999999999998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0.96677740000000001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0.94838710000000004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0.8976982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0.87804879999999996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0.91066279999999999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0.89860139999999999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0.89084509999999995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0.88295690000000004</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0.86470590000000003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0.87971699999999997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0.87798410000000005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0.89835169999999998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2.9149100000000001E-2</c:v>
                </c:pt>
                <c:pt idx="1">
                  <c:v>3.9544999999999997E-2</c:v>
                </c:pt>
                <c:pt idx="2">
                  <c:v>6.3535400000000006E-2</c:v>
                </c:pt>
                <c:pt idx="3">
                  <c:v>8.1863599999999995E-2</c:v>
                </c:pt>
                <c:pt idx="4">
                  <c:v>2.7997999999999999E-2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5.7309499999999999E-2</c:v>
                </c:pt>
                <c:pt idx="1">
                  <c:v>7.9322500000000004E-2</c:v>
                </c:pt>
                <c:pt idx="2">
                  <c:v>0.1192261</c:v>
                </c:pt>
                <c:pt idx="3">
                  <c:v>9.1610700000000003E-2</c:v>
                </c:pt>
                <c:pt idx="4">
                  <c:v>4.8659599999999997E-2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1.98464E-2</c:v>
                </c:pt>
                <c:pt idx="1">
                  <c:v>8.0589999999999995E-2</c:v>
                </c:pt>
                <c:pt idx="2">
                  <c:v>0.1049456</c:v>
                </c:pt>
                <c:pt idx="3">
                  <c:v>6.4609700000000006E-2</c:v>
                </c:pt>
                <c:pt idx="4">
                  <c:v>2.9408E-2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0.93737190000000004</c:v>
                </c:pt>
                <c:pt idx="1">
                  <c:v>0.87627330000000003</c:v>
                </c:pt>
                <c:pt idx="2">
                  <c:v>0.82351430000000003</c:v>
                </c:pt>
                <c:pt idx="3">
                  <c:v>0.8144576</c:v>
                </c:pt>
                <c:pt idx="4">
                  <c:v>0.92578570000000004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0.80725619999999998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0.80252100000000004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0.85175199999999995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0.84883719999999996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0.76587300000000003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0.79017009999999999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0.79498860000000005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0.81704259999999995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0.81558439999999999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0.70776249999999996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0.71035939999999997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0.75443039999999995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0.74785100000000004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0.72289159999999997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0.56378600000000001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0.57004829999999995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0.56613760000000002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0.71844660000000005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0.77367200000000003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0.82198950000000004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0.83040930000000002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0.86982250000000005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0.78514059999999997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0.79349910000000001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0.82086170000000003</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0.79596979999999995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0.81578949999999995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0.81567789999999996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0.83507310000000001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0.84123219999999999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0.87533159999999999</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0.68679239999999997</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0.69892469999999995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0.74399999999999999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0.671875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0.63157890000000005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0.79838710000000002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0.76315789999999994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0.81050230000000001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0.76010100000000003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0.76780999999999999</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0.87969920000000001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0.89952149999999997</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0.88659790000000005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0.92625369999999996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0.9211357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0.15327499999999999</c:v>
                </c:pt>
                <c:pt idx="1">
                  <c:v>9.3880099999999994E-2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0.118229</c:v>
                </c:pt>
                <c:pt idx="1">
                  <c:v>0.1157363</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0.1001005</c:v>
                </c:pt>
                <c:pt idx="1">
                  <c:v>0.15306020000000001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0.75541409999999998</c:v>
                </c:pt>
                <c:pt idx="1">
                  <c:v>0.6452078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0.98895029999999995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0.9949749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0.98404250000000004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0.98245610000000005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0.99328859999999997</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0.93442619999999998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0.9604743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0.93953489999999995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0.94086020000000004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0.67010309999999995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0.63829789999999997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0.68387100000000001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0.66025639999999997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0.64444449999999998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0.74129350000000005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0.680203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0.78289470000000005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0.75301209999999996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0.78082189999999996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0.71014489999999997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0.67512689999999997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0.75159229999999999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0.70748299999999997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0.61963190000000001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0.67549669999999995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0.73809519999999995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0.64285709999999996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0.70769230000000005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0.77884609999999999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0.78712870000000001</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0.78616350000000002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0.80794699999999997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0.88016530000000004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0.89019610000000005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0.91351349999999998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0.91479820000000001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0.89595380000000002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0.82405349999999999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0.83849560000000001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0.84653469999999997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0.85100290000000001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0.8278932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0.88383840000000002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0.83673470000000005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0.85443040000000003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0.85906039999999995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0.11699859999999999</c:v>
                </c:pt>
                <c:pt idx="1">
                  <c:v>0.1278166</c:v>
                </c:pt>
                <c:pt idx="2">
                  <c:v>8.7724099999999999E-2</c:v>
                </c:pt>
                <c:pt idx="3">
                  <c:v>4.8377499999999997E-2</c:v>
                </c:pt>
                <c:pt idx="4">
                  <c:v>6.3913999999999999E-2</c:v>
                </c:pt>
                <c:pt idx="5">
                  <c:v>0.12578030000000001</c:v>
                </c:pt>
                <c:pt idx="6">
                  <c:v>9.0428999999999995E-2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0.13236880000000001</c:v>
                </c:pt>
                <c:pt idx="1">
                  <c:v>0.15418709999999999</c:v>
                </c:pt>
                <c:pt idx="2">
                  <c:v>0.1454105</c:v>
                </c:pt>
                <c:pt idx="3">
                  <c:v>0.14524400000000001</c:v>
                </c:pt>
                <c:pt idx="4">
                  <c:v>0.159881</c:v>
                </c:pt>
                <c:pt idx="5">
                  <c:v>0.12702569999999999</c:v>
                </c:pt>
                <c:pt idx="6">
                  <c:v>0.105666</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0.15485550000000001</c:v>
                </c:pt>
                <c:pt idx="1">
                  <c:v>0.1054007</c:v>
                </c:pt>
                <c:pt idx="2">
                  <c:v>0.1071391</c:v>
                </c:pt>
                <c:pt idx="3">
                  <c:v>9.4271400000000005E-2</c:v>
                </c:pt>
                <c:pt idx="4">
                  <c:v>0.2062438</c:v>
                </c:pt>
                <c:pt idx="5">
                  <c:v>9.1901999999999998E-2</c:v>
                </c:pt>
                <c:pt idx="6">
                  <c:v>7.1658899999999998E-2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0.80786029999999998</c:v>
                </c:pt>
                <c:pt idx="1">
                  <c:v>0.70720570000000005</c:v>
                </c:pt>
                <c:pt idx="2">
                  <c:v>0.71460089999999998</c:v>
                </c:pt>
                <c:pt idx="3">
                  <c:v>0.78016390000000002</c:v>
                </c:pt>
                <c:pt idx="4">
                  <c:v>0.64682039999999996</c:v>
                </c:pt>
                <c:pt idx="5">
                  <c:v>0.86000750000000004</c:v>
                </c:pt>
                <c:pt idx="6">
                  <c:v>0.8629734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0.87019230000000003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0.86499999999999999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0.89171979999999995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0.87058820000000003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0.86931820000000004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0.83529410000000004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0.84172659999999999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0.84558820000000001</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0.86399999999999999</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0.88172039999999996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0.87272729999999998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0.85207100000000002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0.84090909999999996</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0.86274510000000004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0.83673470000000005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0.85416669999999995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0.85057470000000002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0.79411759999999998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0.87037039999999999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0.75609760000000004</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0.70666660000000003</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0.74545450000000002</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0.86607140000000005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0.93162389999999995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0.85567009999999999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0.9174312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0.82666669999999998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0.86597939999999995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0.89710610000000002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0.8913044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0.90045249999999999</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0.85833329999999997</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0.85102040000000001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0.85028789999999999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0.88056210000000001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0.87179490000000004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0.88421050000000001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0.86274510000000004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0.84523809999999999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0.73417719999999997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0.74324319999999999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0.69642859999999995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5.4829700000000002E-2</c:v>
                </c:pt>
                <c:pt idx="1">
                  <c:v>5.8946999999999999E-2</c:v>
                </c:pt>
                <c:pt idx="2">
                  <c:v>0.25965179999999999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5.8398199999999997E-2</c:v>
                </c:pt>
                <c:pt idx="1">
                  <c:v>0.1007521</c:v>
                </c:pt>
                <c:pt idx="2">
                  <c:v>0.1704195</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4.69556E-2</c:v>
                </c:pt>
                <c:pt idx="1">
                  <c:v>7.59349E-2</c:v>
                </c:pt>
                <c:pt idx="2">
                  <c:v>0.1064253</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0.92910040000000005</c:v>
                </c:pt>
                <c:pt idx="1">
                  <c:v>0.77176120000000004</c:v>
                </c:pt>
                <c:pt idx="2">
                  <c:v>0.63101949999999996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0.82075469999999995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0.74025980000000002</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0.85661759999999998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0.81531529999999997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0.84100419999999998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0.50913839999999999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0.54081630000000003</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0.5870206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0.58496729999999997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0.57110609999999995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0.5795207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0.63520410000000005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0.63025209999999998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0.58543420000000002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0.87150839999999996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0.88980720000000002</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0.89687499999999998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0.88732390000000005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0.72925759999999995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0.75732219999999995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0.75434239999999997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0.7486486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0.73239430000000005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0.74947810000000004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0.75739650000000003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0.75059379999999998</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0.78534029999999999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0.75797870000000001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0.37383179999999999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0.50442480000000001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0.4946237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0.5343137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0.65363130000000003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0.50364969999999998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0.56028370000000005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0.16731380000000001</c:v>
                </c:pt>
                <c:pt idx="1">
                  <c:v>8.8732900000000003E-2</c:v>
                </c:pt>
                <c:pt idx="2">
                  <c:v>4.2969500000000001E-2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9.7411399999999995E-2</c:v>
                </c:pt>
                <c:pt idx="1">
                  <c:v>6.9094299999999997E-2</c:v>
                </c:pt>
                <c:pt idx="2">
                  <c:v>2.86316E-2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6.7392099999999996E-2</c:v>
                </c:pt>
                <c:pt idx="1">
                  <c:v>2.7033000000000001E-2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0.73147139999999999</c:v>
                </c:pt>
                <c:pt idx="1">
                  <c:v>0.94376459999999995</c:v>
                </c:pt>
                <c:pt idx="2">
                  <c:v>0.99331599999999998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0.52903219999999995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0.5625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0.66176469999999998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0.59851299999999996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0.87474750000000001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0.90648850000000003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0.87844040000000001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0.87657430000000003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0.89583330000000005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0.89121340000000004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0.90215270000000003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0.9060241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0.90078329999999995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0.87158469999999999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0.66839380000000004</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0.6378897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0.64469920000000003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0.66556289999999996</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0.68646870000000004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0.81592039999999999</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0.81578949999999995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0.81707320000000005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0.77272730000000001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0.76642330000000003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0.32631579999999999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0.34653460000000003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0.36781609999999998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0.27551019999999998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0.2957746</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8.8784647000000003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8.8916825999999993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8.9023809000000007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8.9793281999999994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9.0159578000000007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0.41218640000000001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0.34754099999999999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0.4157303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0.3932039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0.36866359999999998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2.83512E-2</c:v>
                </c:pt>
                <c:pt idx="1">
                  <c:v>3.4984899999999999E-2</c:v>
                </c:pt>
                <c:pt idx="2">
                  <c:v>4.4941500000000002E-2</c:v>
                </c:pt>
                <c:pt idx="3">
                  <c:v>0.1095404</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7.8550400000000006E-2</c:v>
                </c:pt>
                <c:pt idx="1">
                  <c:v>8.0439399999999994E-2</c:v>
                </c:pt>
                <c:pt idx="2">
                  <c:v>7.87027E-2</c:v>
                </c:pt>
                <c:pt idx="3">
                  <c:v>0.1407738</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7.3471400000000006E-2</c:v>
                </c:pt>
                <c:pt idx="1">
                  <c:v>0.12511549999999999</c:v>
                </c:pt>
                <c:pt idx="2">
                  <c:v>4.06959E-2</c:v>
                </c:pt>
                <c:pt idx="3">
                  <c:v>0.1370683</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0.83732870000000004</c:v>
                </c:pt>
                <c:pt idx="1">
                  <c:v>0.81916009999999995</c:v>
                </c:pt>
                <c:pt idx="2">
                  <c:v>0.87086189999999997</c:v>
                </c:pt>
                <c:pt idx="3">
                  <c:v>0.58679800000000004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7.4149800000000002E-2</c:v>
                </c:pt>
                <c:pt idx="1">
                  <c:v>0.14485029999999999</c:v>
                </c:pt>
                <c:pt idx="2">
                  <c:v>0.12564700000000001</c:v>
                </c:pt>
                <c:pt idx="3">
                  <c:v>4.5610400000000002E-2</c:v>
                </c:pt>
                <c:pt idx="4">
                  <c:v>0.1557945</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8.8605199999999995E-2</c:v>
                </c:pt>
                <c:pt idx="1">
                  <c:v>0.1136955</c:v>
                </c:pt>
                <c:pt idx="2">
                  <c:v>8.0901200000000006E-2</c:v>
                </c:pt>
                <c:pt idx="3">
                  <c:v>0.1045965</c:v>
                </c:pt>
                <c:pt idx="4">
                  <c:v>0.11900230000000001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4.12159E-2</c:v>
                </c:pt>
                <c:pt idx="1">
                  <c:v>7.8193700000000005E-2</c:v>
                </c:pt>
                <c:pt idx="2">
                  <c:v>4.6066799999999998E-2</c:v>
                </c:pt>
                <c:pt idx="3">
                  <c:v>0.21409069999999999</c:v>
                </c:pt>
                <c:pt idx="4">
                  <c:v>7.0800699999999994E-2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0.76541870000000001</c:v>
                </c:pt>
                <c:pt idx="1">
                  <c:v>0.73635220000000001</c:v>
                </c:pt>
                <c:pt idx="2">
                  <c:v>0.88848459999999996</c:v>
                </c:pt>
                <c:pt idx="3">
                  <c:v>0.61053190000000002</c:v>
                </c:pt>
                <c:pt idx="4">
                  <c:v>0.54705780000000004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York and Scarborough Teaching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387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687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412911944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82731123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83627079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10574657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543893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736016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198447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251835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822596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294061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028951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166867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5830123"/>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867264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968609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092355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772253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839822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109750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18302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248878311"/>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407824952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29076504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648846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76120463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74569678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906103294"/>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0287955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6375585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80046083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25114313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66640961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19774724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93204020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80176203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85228783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59533619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20884391"/>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6986075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3542292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67219267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67732233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70107401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09697923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99601351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73296028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31350440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92149002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82490994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78042237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58177242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18915278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84552630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79230609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2687134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50421943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52126908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62881342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94745773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66983206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36819777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56807454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33038413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70768341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93150136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56532205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62660868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297771" y="622300"/>
            <a:ext cx="498085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York and Scarborough Teaching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69150233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32662892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409301431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62251572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23756156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77601203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32416665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53573499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21638152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21647577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14670631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22597458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67115262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61151073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34753477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602083723"/>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64432707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407834506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2052941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67747226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84721928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38259594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05343135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30156646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12910652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78904383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08296653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4748023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94968646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79592324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8332014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34209033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79177810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89393177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87933841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85254720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4403888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17628112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73468051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56904209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697534965"/>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41207379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14380709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97975806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60973653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9192015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83566151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93009923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7282955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554662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43100014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7754070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78491162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75954053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61516590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72887187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66773100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0468925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77426874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830493594"/>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31807103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58234127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16999647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59894698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27142039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37085616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35376258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904472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647950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208928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509220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582315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29337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820310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847706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7594512"/>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68365332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281501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0377211"/>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052190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672705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688015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520240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626089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901190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21604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870303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275610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295518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342092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637206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954224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95502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364131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050704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427329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635206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2213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209830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1240311"/>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4031208"/>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125936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924455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281171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448468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814701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259734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587105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993588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195444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644907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129434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698498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327525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947471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000852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209525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175262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457469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380971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425385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59704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611326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873529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349022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180247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617832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467225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006767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5643863"/>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657327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187765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938869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553391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337066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368838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681729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538303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5394072"/>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085049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59562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931031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765229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187430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858037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081094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312705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600663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210569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402491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124255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869359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660174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640192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59103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646827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170531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080907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878957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446589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567235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269911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434873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499968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898391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0841437"/>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986958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028989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657758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988722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348128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396818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503781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789693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483508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849515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585219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52958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504528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249977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266543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639532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1771356"/>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00927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992487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487141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008512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619616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820612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297771" y="622300"/>
            <a:ext cx="4980852" cy="276999"/>
          </a:xfrm>
          <a:prstGeom prst="rect">
            <a:avLst/>
          </a:prstGeom>
          <a:noFill/>
        </p:spPr>
        <p:txBody>
          <a:bodyPr wrap="none" rtlCol="0">
            <a:spAutoFit/>
          </a:bodyPr>
          <a:lstStyle/>
          <a:p>
            <a:pPr algn="r"/>
            <a:r>
              <a:rPr lang="en-GB" sz="1200" b="1" noProof="0">
                <a:solidFill>
                  <a:srgbClr val="336E9F"/>
                </a:solidFill>
                <a:latin typeface="Arial"/>
                <a:cs typeface="Arial"/>
              </a:rPr>
              <a:t>York and Scarborough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25594</Words>
  <Application>Microsoft Office PowerPoint</Application>
  <PresentationFormat>Custom</PresentationFormat>
  <Paragraphs>6481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