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4.2059899999999997E-2</c:v>
                </c:pt>
                <c:pt idx="1">
                  <c:v>3.3296899999999997E-2</c:v>
                </c:pt>
                <c:pt idx="2">
                  <c:v>3.8910199999999999E-2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8.8051500000000005E-2</c:v>
                </c:pt>
                <c:pt idx="1">
                  <c:v>0.1422311</c:v>
                </c:pt>
                <c:pt idx="2">
                  <c:v>6.6744800000000007E-2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4.2211699999999998E-2</c:v>
                </c:pt>
                <c:pt idx="1">
                  <c:v>3.8254400000000001E-2</c:v>
                </c:pt>
                <c:pt idx="2">
                  <c:v>1.0280299999999999E-2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0.85251100000000002</c:v>
                </c:pt>
                <c:pt idx="1">
                  <c:v>0.84676119999999999</c:v>
                </c:pt>
                <c:pt idx="2">
                  <c:v>0.96294190000000002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0.66131039999999996</c:v>
                </c:pt>
                <c:pt idx="4">
                  <c:v>0.6400325</c:v>
                </c:pt>
                <c:pt idx="5">
                  <c:v>0.75351000000000001</c:v>
                </c:pt>
                <c:pt idx="6">
                  <c:v>0.71660849999999998</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1.0582100000000001E-2</c:v>
                </c:pt>
                <c:pt idx="1">
                  <c:v>6.1045700000000001E-2</c:v>
                </c:pt>
                <c:pt idx="2">
                  <c:v>0.29095349999999998</c:v>
                </c:pt>
                <c:pt idx="3">
                  <c:v>0</c:v>
                </c:pt>
                <c:pt idx="4">
                  <c:v>2.2630299999999999E-2</c:v>
                </c:pt>
                <c:pt idx="5">
                  <c:v>5.67895E-2</c:v>
                </c:pt>
                <c:pt idx="6">
                  <c:v>0</c:v>
                </c:pt>
                <c:pt idx="7">
                  <c:v>0.16817260000000001</c:v>
                </c:pt>
                <c:pt idx="8">
                  <c:v>4.5429900000000002E-2</c:v>
                </c:pt>
                <c:pt idx="9">
                  <c:v>3.8887699999999997E-2</c:v>
                </c:pt>
                <c:pt idx="10">
                  <c:v>9.7627099999999994E-2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0.1046574</c:v>
                </c:pt>
                <c:pt idx="1">
                  <c:v>0.1875242</c:v>
                </c:pt>
                <c:pt idx="2">
                  <c:v>0.1584062</c:v>
                </c:pt>
                <c:pt idx="3">
                  <c:v>0.24589079999999999</c:v>
                </c:pt>
                <c:pt idx="4">
                  <c:v>0.3373372</c:v>
                </c:pt>
                <c:pt idx="5">
                  <c:v>0.1201874</c:v>
                </c:pt>
                <c:pt idx="6">
                  <c:v>0.20373540000000001</c:v>
                </c:pt>
                <c:pt idx="7">
                  <c:v>0.18150060000000001</c:v>
                </c:pt>
                <c:pt idx="8">
                  <c:v>0.25861319999999999</c:v>
                </c:pt>
                <c:pt idx="9">
                  <c:v>0.36327809999999999</c:v>
                </c:pt>
                <c:pt idx="10">
                  <c:v>0.20064670000000001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4.56639E-2</c:v>
                </c:pt>
                <c:pt idx="1">
                  <c:v>0</c:v>
                </c:pt>
                <c:pt idx="2">
                  <c:v>6.9309999999999997E-3</c:v>
                </c:pt>
                <c:pt idx="3">
                  <c:v>9.2727699999999996E-2</c:v>
                </c:pt>
                <c:pt idx="4">
                  <c:v>0</c:v>
                </c:pt>
                <c:pt idx="5">
                  <c:v>3.1812800000000002E-2</c:v>
                </c:pt>
                <c:pt idx="6">
                  <c:v>1.5970499999999999E-2</c:v>
                </c:pt>
                <c:pt idx="7">
                  <c:v>0</c:v>
                </c:pt>
                <c:pt idx="8">
                  <c:v>6.4477999999999994E-2</c:v>
                </c:pt>
                <c:pt idx="9">
                  <c:v>9.4205999999999995E-3</c:v>
                </c:pt>
                <c:pt idx="10">
                  <c:v>5.3176599999999997E-2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5.3916499999999999E-2</c:v>
                </c:pt>
                <c:pt idx="2">
                  <c:v>2.81801E-2</c:v>
                </c:pt>
                <c:pt idx="3">
                  <c:v>7.1099999999999994E-5</c:v>
                </c:pt>
                <c:pt idx="4">
                  <c:v>0</c:v>
                </c:pt>
                <c:pt idx="5">
                  <c:v>3.7700200000000003E-2</c:v>
                </c:pt>
                <c:pt idx="6">
                  <c:v>6.3685500000000006E-2</c:v>
                </c:pt>
                <c:pt idx="7">
                  <c:v>6.3962099999999994E-2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0.88974240000000004</c:v>
                </c:pt>
                <c:pt idx="1">
                  <c:v>0.94466019999999995</c:v>
                </c:pt>
                <c:pt idx="2">
                  <c:v>0.8922639</c:v>
                </c:pt>
                <c:pt idx="3">
                  <c:v>0.79563280000000003</c:v>
                </c:pt>
                <c:pt idx="4">
                  <c:v>0.76701030000000003</c:v>
                </c:pt>
                <c:pt idx="5">
                  <c:v>0.82900229999999997</c:v>
                </c:pt>
                <c:pt idx="6">
                  <c:v>0.85417889999999996</c:v>
                </c:pt>
                <c:pt idx="7">
                  <c:v>0.84209080000000003</c:v>
                </c:pt>
                <c:pt idx="8">
                  <c:v>0.69537629999999995</c:v>
                </c:pt>
                <c:pt idx="9">
                  <c:v>0.60721519999999995</c:v>
                </c:pt>
                <c:pt idx="10">
                  <c:v>0.85576209999999997</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0.11586050000000001</c:v>
                </c:pt>
                <c:pt idx="1">
                  <c:v>7.0443099999999995E-2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0.13840240000000001</c:v>
                </c:pt>
                <c:pt idx="1">
                  <c:v>0.12786539999999999</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4.6379400000000001E-2</c:v>
                </c:pt>
                <c:pt idx="1">
                  <c:v>8.8869299999999998E-2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0.8951093</c:v>
                </c:pt>
                <c:pt idx="1">
                  <c:v>0.75755340000000004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0.15903329999999999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0.49522179999999999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0.12575610000000001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8.8542032000000006</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2.56679E-2</c:v>
                </c:pt>
                <c:pt idx="1">
                  <c:v>4.9373599999999997E-2</c:v>
                </c:pt>
                <c:pt idx="2">
                  <c:v>0.1031195</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8.7272500000000003E-2</c:v>
                </c:pt>
                <c:pt idx="1">
                  <c:v>0.1021034</c:v>
                </c:pt>
                <c:pt idx="2">
                  <c:v>0.26444570000000001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2.1798999999999999E-2</c:v>
                </c:pt>
                <c:pt idx="1">
                  <c:v>2.0242900000000001E-2</c:v>
                </c:pt>
                <c:pt idx="2">
                  <c:v>0.1398102</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0.87958499999999995</c:v>
                </c:pt>
                <c:pt idx="1">
                  <c:v>0.86005759999999998</c:v>
                </c:pt>
                <c:pt idx="2">
                  <c:v>0.21933469999999999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3.51975E-2</c:v>
                </c:pt>
                <c:pt idx="1">
                  <c:v>0.12853129999999999</c:v>
                </c:pt>
                <c:pt idx="2">
                  <c:v>7.9809699999999997E-2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0.27456700000000001</c:v>
                </c:pt>
                <c:pt idx="1">
                  <c:v>0.15839320000000001</c:v>
                </c:pt>
                <c:pt idx="2">
                  <c:v>0.15220110000000001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9.7191799999999995E-2</c:v>
                </c:pt>
                <c:pt idx="1">
                  <c:v>2.7130499999999998E-2</c:v>
                </c:pt>
                <c:pt idx="2">
                  <c:v>6.2847600000000003E-2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0.32046570000000002</c:v>
                </c:pt>
                <c:pt idx="1">
                  <c:v>0.81639499999999998</c:v>
                </c:pt>
                <c:pt idx="2">
                  <c:v>0.59597370000000005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0.1161543</c:v>
                </c:pt>
                <c:pt idx="1">
                  <c:v>6.4661899999999994E-2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0.19242529999999999</c:v>
                </c:pt>
                <c:pt idx="1">
                  <c:v>0.30849270000000001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7.5523800000000002E-2</c:v>
                </c:pt>
                <c:pt idx="1">
                  <c:v>0.32631769999999999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0.49835770000000001</c:v>
                </c:pt>
                <c:pt idx="1">
                  <c:v>0.68556419999999996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2.8954899999999999E-2</c:v>
                </c:pt>
                <c:pt idx="1">
                  <c:v>0.1032149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0.17187169999999999</c:v>
                </c:pt>
                <c:pt idx="1">
                  <c:v>0.24211569999999999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9.8279000000000005E-2</c:v>
                </c:pt>
                <c:pt idx="1">
                  <c:v>4.7108900000000002E-2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0.65907190000000004</c:v>
                </c:pt>
                <c:pt idx="1">
                  <c:v>0.54762279999999997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0.86528499999999997</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0.81642510000000001</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0.7905759</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0.8036529</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0.85340320000000003</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0.81730769999999997</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0.85263160000000005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0.81900450000000002</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0.88586960000000003</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0.92178769999999999</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0.91959800000000003</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0.91160220000000003</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0.94258370000000002</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0.93296089999999998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0.1244238</c:v>
                </c:pt>
                <c:pt idx="1">
                  <c:v>0.24081910000000001</c:v>
                </c:pt>
                <c:pt idx="2">
                  <c:v>0.10842300000000001</c:v>
                </c:pt>
                <c:pt idx="3">
                  <c:v>0.1200669</c:v>
                </c:pt>
                <c:pt idx="4">
                  <c:v>5.0208200000000001E-2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0.1133435</c:v>
                </c:pt>
                <c:pt idx="1">
                  <c:v>0.1221044</c:v>
                </c:pt>
                <c:pt idx="2">
                  <c:v>0.1154126</c:v>
                </c:pt>
                <c:pt idx="3">
                  <c:v>9.6903400000000001E-2</c:v>
                </c:pt>
                <c:pt idx="4">
                  <c:v>0.1096075</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4.9542299999999997E-2</c:v>
                </c:pt>
                <c:pt idx="1">
                  <c:v>5.0616599999999998E-2</c:v>
                </c:pt>
                <c:pt idx="2">
                  <c:v>7.3429099999999997E-2</c:v>
                </c:pt>
                <c:pt idx="3">
                  <c:v>4.3968899999999998E-2</c:v>
                </c:pt>
                <c:pt idx="4">
                  <c:v>4.9165300000000002E-2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0.83070960000000005</c:v>
                </c:pt>
                <c:pt idx="1">
                  <c:v>0.75418209999999997</c:v>
                </c:pt>
                <c:pt idx="2">
                  <c:v>0.83150139999999995</c:v>
                </c:pt>
                <c:pt idx="3">
                  <c:v>0.9127883</c:v>
                </c:pt>
                <c:pt idx="4">
                  <c:v>0.85076819999999997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0.7961165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0.75961540000000005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0.76851849999999999</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0.84466019999999997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0.80808080000000004</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0.71241829999999995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0.7278481</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0.59322039999999998</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0.76870749999999999</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0.75565610000000005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0.76293100000000003</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0.79090910000000003</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0.78542509999999999</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0.7511312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0.75757580000000002</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0.80733940000000004</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0.76016260000000002</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0.76500000000000001</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0.58415839999999997</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0.70697679999999996</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0.81773399999999996</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0.8318584</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0.83422459999999998</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0.96923079999999995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0.96059110000000003</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0.96907220000000005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0.95475109999999996</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0.95744680000000004</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0.83505149999999995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0.79326920000000001</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0.8324608</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0.79357800000000001</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0.82539680000000004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0.98843930000000002</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0.97142859999999998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0.96610169999999995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0.98941800000000002</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0.96527779999999996</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0.86335399999999995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0.82208590000000004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0.80606060000000002</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0.86982250000000005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0.84297520000000004</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0.87793429999999995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0.84259260000000002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0.90384609999999999</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0.86266089999999995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0.8465608</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2.0277300000000002E-2</c:v>
                </c:pt>
                <c:pt idx="1">
                  <c:v>2.64145E-2</c:v>
                </c:pt>
                <c:pt idx="2">
                  <c:v>5.2198599999999998E-2</c:v>
                </c:pt>
                <c:pt idx="3">
                  <c:v>6.8432800000000002E-2</c:v>
                </c:pt>
                <c:pt idx="4">
                  <c:v>2.0093699999999999E-2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7.50532E-2</c:v>
                </c:pt>
                <c:pt idx="1">
                  <c:v>0.1055836</c:v>
                </c:pt>
                <c:pt idx="2">
                  <c:v>0.14189969999999999</c:v>
                </c:pt>
                <c:pt idx="3">
                  <c:v>0.1184723</c:v>
                </c:pt>
                <c:pt idx="4">
                  <c:v>6.4468300000000006E-2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1.0974599999999999E-2</c:v>
                </c:pt>
                <c:pt idx="1">
                  <c:v>6.7459400000000003E-2</c:v>
                </c:pt>
                <c:pt idx="2">
                  <c:v>9.3608700000000003E-2</c:v>
                </c:pt>
                <c:pt idx="3">
                  <c:v>5.1178899999999999E-2</c:v>
                </c:pt>
                <c:pt idx="4">
                  <c:v>2.1503700000000001E-2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0.92941779999999996</c:v>
                </c:pt>
                <c:pt idx="1">
                  <c:v>0.87298229999999999</c:v>
                </c:pt>
                <c:pt idx="2">
                  <c:v>0.80770649999999999</c:v>
                </c:pt>
                <c:pt idx="3">
                  <c:v>0.80748379999999997</c:v>
                </c:pt>
                <c:pt idx="4">
                  <c:v>0.94968969999999997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0.86294420000000005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0.85922330000000002</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0.84158409999999995</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0.92342340000000001</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0.86021510000000001</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0.88340810000000003</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0.90476190000000001</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0.89861749999999996</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0.89795919999999996</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0.9234694</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0.74371860000000001</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0.67661689999999997</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0.76041669999999995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0.72602739999999999</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0.75294119999999998</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0.60176989999999997</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0.62295080000000003</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0.59793810000000003</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0.7030303</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0.78378380000000003</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0.87078650000000002</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0.83980580000000005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0.86781609999999998</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0.7863637</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0.78666670000000005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0.83177570000000001</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0.85641029999999996</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0.81862749999999995</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0.85221670000000005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0.8391305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0.85638300000000001</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0.59036140000000004</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0.67368419999999996</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0.69902909999999996</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0.70796460000000005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0.57534249999999998</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0.76388889999999998</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0.7719298</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0.7767442</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0.83884300000000001</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0.78238339999999995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0.91860470000000005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0.88770059999999995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0.90607729999999997</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0.93814430000000004</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0.93617019999999995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0.1309274</c:v>
                </c:pt>
                <c:pt idx="1">
                  <c:v>7.6433399999999999E-2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0.16292409999999999</c:v>
                </c:pt>
                <c:pt idx="1">
                  <c:v>0.15062970000000001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7.77529E-2</c:v>
                </c:pt>
                <c:pt idx="1">
                  <c:v>0.1356135</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0.78274279999999996</c:v>
                </c:pt>
                <c:pt idx="1">
                  <c:v>0.74535589999999996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0.93827159999999998</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0.96385540000000003</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0.98666670000000001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0.95238100000000003</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0.92035400000000001</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0.92307689999999998</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0.96460179999999995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0.94117649999999997</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0.6857143</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0.68831169999999997</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0.70731710000000003</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0.6875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0.67948719999999996</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0.77777779999999996</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0.74683549999999999</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0.83720930000000005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0.74698790000000004</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0.78048779999999995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0.68493150000000003</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0.73417719999999997</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0.76136360000000003</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0.76470590000000005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0.71428570000000002</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0.52542370000000005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0.63333329999999999</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0.75675680000000001</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0.72727269999999999</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0.83561640000000004</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0.73750000000000004</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0.84269660000000002</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0.8139535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0.81176470000000001</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0.92452829999999997</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0.93333330000000003</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0.90983610000000004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0.89516130000000005</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0.78609629999999997</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0.80104710000000001</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0.8265306</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0.78604649999999998</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0.7719298</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0.90410959999999996</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0.89873420000000004</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0.93103449999999999</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0.90476190000000001</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0.90243899999999999</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9.4969499999999998E-2</c:v>
                </c:pt>
                <c:pt idx="1">
                  <c:v>9.6712500000000007E-2</c:v>
                </c:pt>
                <c:pt idx="2">
                  <c:v>6.4249399999999998E-2</c:v>
                </c:pt>
                <c:pt idx="3">
                  <c:v>2.4832099999999999E-2</c:v>
                </c:pt>
                <c:pt idx="4">
                  <c:v>3.8685799999999999E-2</c:v>
                </c:pt>
                <c:pt idx="5">
                  <c:v>0.1067463</c:v>
                </c:pt>
                <c:pt idx="6">
                  <c:v>7.2236900000000007E-2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0.17642679999999999</c:v>
                </c:pt>
                <c:pt idx="1">
                  <c:v>0.21639530000000001</c:v>
                </c:pt>
                <c:pt idx="2">
                  <c:v>0.19236</c:v>
                </c:pt>
                <c:pt idx="3">
                  <c:v>0.1923348</c:v>
                </c:pt>
                <c:pt idx="4">
                  <c:v>0.2103373</c:v>
                </c:pt>
                <c:pt idx="5">
                  <c:v>0.16509380000000001</c:v>
                </c:pt>
                <c:pt idx="6">
                  <c:v>0.14205019999999999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0.13282649999999999</c:v>
                </c:pt>
                <c:pt idx="1">
                  <c:v>7.4296600000000004E-2</c:v>
                </c:pt>
                <c:pt idx="2">
                  <c:v>8.36644E-2</c:v>
                </c:pt>
                <c:pt idx="3">
                  <c:v>7.0725999999999997E-2</c:v>
                </c:pt>
                <c:pt idx="4">
                  <c:v>0.1810157</c:v>
                </c:pt>
                <c:pt idx="5">
                  <c:v>7.2867899999999999E-2</c:v>
                </c:pt>
                <c:pt idx="6">
                  <c:v>5.3466800000000002E-2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0.79884219999999995</c:v>
                </c:pt>
                <c:pt idx="1">
                  <c:v>0.72688030000000003</c:v>
                </c:pt>
                <c:pt idx="2">
                  <c:v>0.70789500000000005</c:v>
                </c:pt>
                <c:pt idx="3">
                  <c:v>0.77342949999999999</c:v>
                </c:pt>
                <c:pt idx="4">
                  <c:v>0.66415829999999998</c:v>
                </c:pt>
                <c:pt idx="5">
                  <c:v>0.8584446</c:v>
                </c:pt>
                <c:pt idx="6">
                  <c:v>0.89847809999999995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0.8823529</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0.90361449999999999</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0.859375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0.82608689999999996</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0.88157890000000005</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0.81081080000000005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0.86486490000000005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0.86554620000000004</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0.89256199999999997</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0.8823529</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0.82608689999999996</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0.76190480000000005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0.86046509999999998</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0.74468080000000003</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0.77551020000000004</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0.8139535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0.8676471</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0.77419349999999998</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0.88333329999999999</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0.87931040000000005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0.90322579999999997</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0.81481479999999995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0.86046509999999998</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0.85106380000000004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0.81720429999999999</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0.94545449999999998</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0.71028040000000003</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0.76126130000000003</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0.78504680000000004</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0.83050849999999998</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0.77272730000000001</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0.77272730000000001</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0.61111110000000002</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0.67647060000000003</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0.72093019999999997</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4.0247400000000003E-2</c:v>
                </c:pt>
                <c:pt idx="1">
                  <c:v>4.3804599999999999E-2</c:v>
                </c:pt>
                <c:pt idx="2">
                  <c:v>0.2286175</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8.7562799999999996E-2</c:v>
                </c:pt>
                <c:pt idx="1">
                  <c:v>0.13103680000000001</c:v>
                </c:pt>
                <c:pt idx="2">
                  <c:v>0.2324881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3.2373300000000001E-2</c:v>
                </c:pt>
                <c:pt idx="1">
                  <c:v>6.0792499999999999E-2</c:v>
                </c:pt>
                <c:pt idx="2">
                  <c:v>7.5391E-2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0.9298516</c:v>
                </c:pt>
                <c:pt idx="1">
                  <c:v>0.77248410000000001</c:v>
                </c:pt>
                <c:pt idx="2">
                  <c:v>0.60194340000000002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0.877193</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0.85245899999999997</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0.81720429999999999</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0.77173910000000001</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0.85454549999999996</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0.55555560000000004</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0.4817073</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0.62420379999999998</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0.56497169999999997</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0.60714290000000004</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0.59893050000000003</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0.55851070000000003</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0.60499999999999998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0.65882350000000001</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0.87417219999999995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0.8827161</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0.92024539999999999</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0.87272729999999998</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0.94244609999999995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0.73118280000000002</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0.61951219999999996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0.72588830000000004</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0.71287129999999999</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0.72891570000000006</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0.71759260000000002</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0.72330099999999997</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0.74774770000000002</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0.75842699999999996</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0.72058820000000001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0.51401870000000005</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0.5625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0.54022990000000004</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0.67948719999999996</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0.54761899999999997</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0.5606061</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0.14855389999999999</c:v>
                </c:pt>
                <c:pt idx="1">
                  <c:v>7.6628199999999994E-2</c:v>
                </c:pt>
                <c:pt idx="2">
                  <c:v>3.5957099999999999E-2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0.1349313</c:v>
                </c:pt>
                <c:pt idx="1">
                  <c:v>9.33036E-2</c:v>
                </c:pt>
                <c:pt idx="2">
                  <c:v>3.5644000000000002E-2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4.86322E-2</c:v>
                </c:pt>
                <c:pt idx="1">
                  <c:v>1.49284E-2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0.74767309999999998</c:v>
                </c:pt>
                <c:pt idx="1">
                  <c:v>0.94093959999999999</c:v>
                </c:pt>
                <c:pt idx="2">
                  <c:v>0.98718139999999999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0.47580640000000002</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0.5703125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0.66187050000000003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0.59411760000000002</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0.67391310000000004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0.91244239999999999</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0.85777780000000003</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0.86635949999999995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0.8962656</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0.86010359999999997</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0.93809520000000002</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0.89400919999999995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0.93809520000000002</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0.90557940000000003</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0.88421050000000001</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0.63095239999999997</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0.62222219999999995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0.66272189999999997</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0.70370370000000004</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0.60897429999999997</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0.8265306</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0.80172410000000005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0.92708330000000005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0.77358490000000002</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0.82474230000000004</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0.36956519999999998</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0.3859649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0.6052632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0.25</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0.3333333</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8.8995218000000005</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8.7239819000000001</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8.9018688000000008</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8.9694319</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8.8882980000000007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0.40322580000000002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0.3084112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0.4375</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0.27868850000000001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0.20879120000000001</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1.3732299999999999E-2</c:v>
                </c:pt>
                <c:pt idx="1">
                  <c:v>1.92785E-2</c:v>
                </c:pt>
                <c:pt idx="2">
                  <c:v>3.0458200000000001E-2</c:v>
                </c:pt>
                <c:pt idx="3">
                  <c:v>8.1676299999999993E-2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0.1077882</c:v>
                </c:pt>
                <c:pt idx="1">
                  <c:v>0.1118521</c:v>
                </c:pt>
                <c:pt idx="2">
                  <c:v>0.1076693</c:v>
                </c:pt>
                <c:pt idx="3">
                  <c:v>0.19650190000000001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5.8852500000000002E-2</c:v>
                </c:pt>
                <c:pt idx="1">
                  <c:v>0.1094091</c:v>
                </c:pt>
                <c:pt idx="2">
                  <c:v>2.6212599999999999E-2</c:v>
                </c:pt>
                <c:pt idx="3">
                  <c:v>0.1092042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0.85225050000000002</c:v>
                </c:pt>
                <c:pt idx="1">
                  <c:v>0.84628369999999997</c:v>
                </c:pt>
                <c:pt idx="2">
                  <c:v>0.8616895</c:v>
                </c:pt>
                <c:pt idx="3">
                  <c:v>0.59266969999999997</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5.4063199999999999E-2</c:v>
                </c:pt>
                <c:pt idx="1">
                  <c:v>0.1256032</c:v>
                </c:pt>
                <c:pt idx="2">
                  <c:v>0.1098291</c:v>
                </c:pt>
                <c:pt idx="3">
                  <c:v>2.3321399999999999E-2</c:v>
                </c:pt>
                <c:pt idx="4">
                  <c:v>0.13071450000000001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0.12877839999999999</c:v>
                </c:pt>
                <c:pt idx="1">
                  <c:v>0.15218960000000001</c:v>
                </c:pt>
                <c:pt idx="2">
                  <c:v>0.112537</c:v>
                </c:pt>
                <c:pt idx="3">
                  <c:v>0.14917440000000001</c:v>
                </c:pt>
                <c:pt idx="4">
                  <c:v>0.16916239999999999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2.1129200000000001E-2</c:v>
                </c:pt>
                <c:pt idx="1">
                  <c:v>5.8946699999999998E-2</c:v>
                </c:pt>
                <c:pt idx="2">
                  <c:v>3.0248899999999999E-2</c:v>
                </c:pt>
                <c:pt idx="3">
                  <c:v>0.19180169999999999</c:v>
                </c:pt>
                <c:pt idx="4">
                  <c:v>4.57206E-2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0.74547300000000005</c:v>
                </c:pt>
                <c:pt idx="1">
                  <c:v>0.72088249999999998</c:v>
                </c:pt>
                <c:pt idx="2">
                  <c:v>0.94019189999999997</c:v>
                </c:pt>
                <c:pt idx="3">
                  <c:v>0.63202480000000005</c:v>
                </c:pt>
                <c:pt idx="4">
                  <c:v>0.58792679999999997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Wye Valley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235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391</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60</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82177586"/>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391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602268048"/>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63249222"/>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809463741"/>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213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235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3517945"/>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2984210"/>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9055015"/>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9453751"/>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8422395"/>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0912984"/>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3173378"/>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17865658"/>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269416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12740071"/>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5125056"/>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5933089"/>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4287806"/>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8341675"/>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7726948"/>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3361129"/>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21539293"/>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53494622"/>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802859257"/>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588680309"/>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569981667"/>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261934937"/>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674778668"/>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01172755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179993159"/>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049502130"/>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873044455"/>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890423784"/>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04461600"/>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26542069"/>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793515251"/>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199928297"/>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451417488"/>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84110944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78888526"/>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533949979"/>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478102435"/>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298086201"/>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009296539"/>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958492480"/>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644906764"/>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62385033"/>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025906239"/>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841231162"/>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928672541"/>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483347913"/>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748950139"/>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14559339"/>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729972737"/>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123626738"/>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798786300"/>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609808573"/>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912095201"/>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005056966"/>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681727658"/>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826845318"/>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291500975"/>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05458533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4130236114"/>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11175204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4057211855"/>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607182798"/>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628195236"/>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5495763" y="622300"/>
            <a:ext cx="1782860"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Wye Valley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6579767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469736780"/>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8316470"/>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812422614"/>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630384008"/>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23012059"/>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744920699"/>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13565430"/>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425204681"/>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846996319"/>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652071771"/>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4176694105"/>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837071131"/>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091208785"/>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4177796586"/>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837589204"/>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299989888"/>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1191549"/>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856612569"/>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4242268775"/>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654176630"/>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128325010"/>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395833626"/>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100978323"/>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719553045"/>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816104942"/>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213347378"/>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612442856"/>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076918475"/>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Q42_5. Patient completely had enough understandable information about their response to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22%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231340355"/>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818345622"/>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655504546"/>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662194162"/>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64507757"/>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615525220"/>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010536076"/>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033090900"/>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704723406"/>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4132083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833673885"/>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864637966"/>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162513304"/>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183647606"/>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4147760460"/>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764858750"/>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474968496"/>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015374551"/>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807324888"/>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784787908"/>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252859192"/>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991710163"/>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758497683"/>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31252040"/>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360262294"/>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499139316"/>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40039434"/>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398353354"/>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713898793"/>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448488044"/>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505123298"/>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524084177"/>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303529318"/>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891895419"/>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528871119"/>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459168473"/>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99656893"/>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210162782"/>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2378669"/>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1517416"/>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1944933"/>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4690597"/>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706061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7719892"/>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4590626"/>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7686900"/>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134975"/>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336448888"/>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382876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74654967"/>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556905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5647238"/>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6757129"/>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5832792"/>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68934294"/>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9160584"/>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88396776"/>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79084"/>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8714589"/>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6729972"/>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79165294"/>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4135571"/>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0902146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516330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2068132"/>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5898380"/>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33053445"/>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9980389"/>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8860396"/>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533117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1148844"/>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0303798"/>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0882123"/>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0855043"/>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03499167"/>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5696889"/>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70490305"/>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4973377"/>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3778359"/>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1844050"/>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817602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8867029"/>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1046085"/>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13126287"/>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981126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7899407"/>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6150561"/>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0336920"/>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4253297"/>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1620314"/>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487763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114837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60064610"/>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9054988"/>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60223415"/>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065185"/>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1175974"/>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477065"/>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1585338"/>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26015514"/>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4940559"/>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67396"/>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4740378"/>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002801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33559954"/>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9590591"/>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9354574"/>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3708846"/>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4510850"/>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5717661"/>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0603647"/>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3102627"/>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8111927"/>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8096838"/>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7019348"/>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1452793"/>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76840196"/>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8123492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891069"/>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4308656"/>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9096720"/>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770345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7559407"/>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6985188"/>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5894222"/>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8275806"/>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0943454"/>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7267595"/>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54261509"/>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051706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041694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5412073"/>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19684844"/>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5338080"/>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68784934"/>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0698485"/>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5981960"/>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7163598"/>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05984342"/>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5150937"/>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0252953"/>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4459973"/>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4420537"/>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066180"/>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4665493"/>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3073084"/>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7455766"/>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6000940"/>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8847658"/>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5917924"/>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7424247"/>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5881718"/>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1935144"/>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957152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5128602"/>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8266997"/>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8650892"/>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1730276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4482806"/>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1499066"/>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5495763" y="622300"/>
            <a:ext cx="1782860" cy="276999"/>
          </a:xfrm>
          <a:prstGeom prst="rect">
            <a:avLst/>
          </a:prstGeom>
          <a:noFill/>
        </p:spPr>
        <p:txBody>
          <a:bodyPr wrap="none" rtlCol="0">
            <a:spAutoFit/>
          </a:bodyPr>
          <a:lstStyle/>
          <a:p>
            <a:pPr algn="r"/>
            <a:r>
              <a:rPr lang="en-GB" sz="1200" b="1" noProof="0">
                <a:solidFill>
                  <a:srgbClr val="336E9F"/>
                </a:solidFill>
                <a:latin typeface="Arial"/>
                <a:cs typeface="Arial"/>
              </a:rPr>
              <a:t>Wye Valley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25200</Words>
  <Application>Microsoft Office PowerPoint</Application>
  <PresentationFormat>Custom</PresentationFormat>
  <Paragraphs>6503</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