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50"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4.24386E-2</c:v>
                </c:pt>
                <c:pt idx="1">
                  <c:v>4.2950200000000001E-2</c:v>
                </c:pt>
                <c:pt idx="2">
                  <c:v>4.2181499999999997E-2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8.7294300000000005E-2</c:v>
                </c:pt>
                <c:pt idx="1">
                  <c:v>0.12292450000000001</c:v>
                </c:pt>
                <c:pt idx="2">
                  <c:v>6.0202100000000001E-2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4.2590299999999998E-2</c:v>
                </c:pt>
                <c:pt idx="1">
                  <c:v>4.7907699999999998E-2</c:v>
                </c:pt>
                <c:pt idx="2">
                  <c:v>1.35516E-2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0.96876099999999998</c:v>
                </c:pt>
                <c:pt idx="1">
                  <c:v>0.89295250000000004</c:v>
                </c:pt>
                <c:pt idx="2">
                  <c:v>0.97083200000000003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0.64599240000000002</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1.4881E-3</c:v>
                </c:pt>
                <c:pt idx="1">
                  <c:v>7.2284000000000001E-2</c:v>
                </c:pt>
                <c:pt idx="2">
                  <c:v>0.28528920000000002</c:v>
                </c:pt>
                <c:pt idx="3">
                  <c:v>0</c:v>
                </c:pt>
                <c:pt idx="4">
                  <c:v>5.1471900000000001E-2</c:v>
                </c:pt>
                <c:pt idx="5">
                  <c:v>4.7875300000000003E-2</c:v>
                </c:pt>
                <c:pt idx="6">
                  <c:v>3.1310000000000001E-3</c:v>
                </c:pt>
                <c:pt idx="7">
                  <c:v>0.16420789999999999</c:v>
                </c:pt>
                <c:pt idx="8">
                  <c:v>2.9319399999999999E-2</c:v>
                </c:pt>
                <c:pt idx="9">
                  <c:v>6.3222700000000007E-2</c:v>
                </c:pt>
                <c:pt idx="10">
                  <c:v>9.7370100000000001E-2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0.1228456</c:v>
                </c:pt>
                <c:pt idx="1">
                  <c:v>0.16504769999999999</c:v>
                </c:pt>
                <c:pt idx="2">
                  <c:v>0.16973489999999999</c:v>
                </c:pt>
                <c:pt idx="3">
                  <c:v>0.27652670000000001</c:v>
                </c:pt>
                <c:pt idx="4">
                  <c:v>0.28577160000000001</c:v>
                </c:pt>
                <c:pt idx="5">
                  <c:v>0.1380159</c:v>
                </c:pt>
                <c:pt idx="6">
                  <c:v>0.18322869999999999</c:v>
                </c:pt>
                <c:pt idx="7">
                  <c:v>0.18942999999999999</c:v>
                </c:pt>
                <c:pt idx="8">
                  <c:v>0.29083419999999999</c:v>
                </c:pt>
                <c:pt idx="9">
                  <c:v>0.314608</c:v>
                </c:pt>
                <c:pt idx="10">
                  <c:v>0.2011608</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3.65698E-2</c:v>
                </c:pt>
                <c:pt idx="1">
                  <c:v>9.8148999999999997E-3</c:v>
                </c:pt>
                <c:pt idx="2">
                  <c:v>1.2666000000000001E-3</c:v>
                </c:pt>
                <c:pt idx="3">
                  <c:v>7.7409800000000001E-2</c:v>
                </c:pt>
                <c:pt idx="4">
                  <c:v>2.2586599999999998E-2</c:v>
                </c:pt>
                <c:pt idx="5">
                  <c:v>2.2898600000000002E-2</c:v>
                </c:pt>
                <c:pt idx="6">
                  <c:v>2.6223900000000001E-2</c:v>
                </c:pt>
                <c:pt idx="7">
                  <c:v>0</c:v>
                </c:pt>
                <c:pt idx="8">
                  <c:v>4.8367500000000001E-2</c:v>
                </c:pt>
                <c:pt idx="9">
                  <c:v>3.3755599999999997E-2</c:v>
                </c:pt>
                <c:pt idx="10">
                  <c:v>5.2919500000000001E-2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5.9997399999999999E-2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0.93618449999999998</c:v>
                </c:pt>
                <c:pt idx="1">
                  <c:v>0.87555680000000002</c:v>
                </c:pt>
                <c:pt idx="2">
                  <c:v>0.9618949</c:v>
                </c:pt>
                <c:pt idx="3">
                  <c:v>0.88324349999999996</c:v>
                </c:pt>
                <c:pt idx="4">
                  <c:v>0.99985809999999997</c:v>
                </c:pt>
                <c:pt idx="5">
                  <c:v>0.90241930000000004</c:v>
                </c:pt>
                <c:pt idx="6">
                  <c:v>0.84956790000000004</c:v>
                </c:pt>
                <c:pt idx="7">
                  <c:v>0.89567810000000003</c:v>
                </c:pt>
                <c:pt idx="8">
                  <c:v>0.79908570000000001</c:v>
                </c:pt>
                <c:pt idx="9">
                  <c:v>0.81909469999999995</c:v>
                </c:pt>
                <c:pt idx="10">
                  <c:v>0.89399640000000002</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8.34067E-2</c:v>
                </c:pt>
                <c:pt idx="1">
                  <c:v>7.0443099999999995E-2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0.20330999999999999</c:v>
                </c:pt>
                <c:pt idx="1">
                  <c:v>0.12786539999999999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1.39256E-2</c:v>
                </c:pt>
                <c:pt idx="1">
                  <c:v>8.8869299999999998E-2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0.86750939999999999</c:v>
                </c:pt>
                <c:pt idx="1">
                  <c:v>0.8855613</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0.15781970000000001</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0.4976488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0.1245426</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9.1699345000000001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2.49622E-2</c:v>
                </c:pt>
                <c:pt idx="1">
                  <c:v>4.9138899999999999E-2</c:v>
                </c:pt>
                <c:pt idx="2">
                  <c:v>0.1059775</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8.8683999999999999E-2</c:v>
                </c:pt>
                <c:pt idx="1">
                  <c:v>0.10257280000000001</c:v>
                </c:pt>
                <c:pt idx="2">
                  <c:v>0.2587296</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2.1093199999999999E-2</c:v>
                </c:pt>
                <c:pt idx="1">
                  <c:v>2.00082E-2</c:v>
                </c:pt>
                <c:pt idx="2">
                  <c:v>0.1426682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0.91738940000000002</c:v>
                </c:pt>
                <c:pt idx="1">
                  <c:v>0.92139700000000002</c:v>
                </c:pt>
                <c:pt idx="2">
                  <c:v>0.41852719999999999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1.8993400000000001E-2</c:v>
                </c:pt>
                <c:pt idx="1">
                  <c:v>0.11941069999999999</c:v>
                </c:pt>
                <c:pt idx="2">
                  <c:v>7.7057799999999996E-2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0.3069752</c:v>
                </c:pt>
                <c:pt idx="1">
                  <c:v>0.17663429999999999</c:v>
                </c:pt>
                <c:pt idx="2">
                  <c:v>0.15770490000000001</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8.0987699999999996E-2</c:v>
                </c:pt>
                <c:pt idx="1">
                  <c:v>1.8009899999999999E-2</c:v>
                </c:pt>
                <c:pt idx="2">
                  <c:v>6.0095700000000002E-2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0.37135960000000001</c:v>
                </c:pt>
                <c:pt idx="1">
                  <c:v>0.84364070000000002</c:v>
                </c:pt>
                <c:pt idx="2">
                  <c:v>0.70848610000000001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0.1216512</c:v>
                </c:pt>
                <c:pt idx="1">
                  <c:v>7.7106300000000003E-2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0.18143139999999999</c:v>
                </c:pt>
                <c:pt idx="1">
                  <c:v>0.28360410000000003</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8.1020700000000001E-2</c:v>
                </c:pt>
                <c:pt idx="1">
                  <c:v>0.33876200000000001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0.47722039999999999</c:v>
                </c:pt>
                <c:pt idx="1">
                  <c:v>0.53611039999999999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2.5156100000000001E-2</c:v>
                </c:pt>
                <c:pt idx="1">
                  <c:v>0.1098609</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0.1794694</c:v>
                </c:pt>
                <c:pt idx="1">
                  <c:v>0.22882379999999999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9.44802E-2</c:v>
                </c:pt>
                <c:pt idx="1">
                  <c:v>5.3754900000000001E-2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0.70452919999999997</c:v>
                </c:pt>
                <c:pt idx="1">
                  <c:v>0.7041731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0.7957746</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0.68354429999999999</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0.8114285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0.85714290000000004</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0.82394369999999995</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0.85350320000000002</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0.82278479999999998</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0.82758620000000005</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0.90960450000000004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0.91111109999999995</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0.9473684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0.9210526</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0.90683230000000004</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0.9473684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0.1246934</c:v>
                </c:pt>
                <c:pt idx="1">
                  <c:v>0.2402215</c:v>
                </c:pt>
                <c:pt idx="2">
                  <c:v>0.10753740000000001</c:v>
                </c:pt>
                <c:pt idx="3">
                  <c:v>0.1198178</c:v>
                </c:pt>
                <c:pt idx="4">
                  <c:v>4.9554099999999997E-2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0.1128044</c:v>
                </c:pt>
                <c:pt idx="1">
                  <c:v>0.12329950000000001</c:v>
                </c:pt>
                <c:pt idx="2">
                  <c:v>0.1171837</c:v>
                </c:pt>
                <c:pt idx="3">
                  <c:v>9.7401600000000005E-2</c:v>
                </c:pt>
                <c:pt idx="4">
                  <c:v>0.11091570000000001</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4.9811899999999999E-2</c:v>
                </c:pt>
                <c:pt idx="1">
                  <c:v>5.0019099999999997E-2</c:v>
                </c:pt>
                <c:pt idx="2">
                  <c:v>7.25436E-2</c:v>
                </c:pt>
                <c:pt idx="3">
                  <c:v>4.3719800000000003E-2</c:v>
                </c:pt>
                <c:pt idx="4">
                  <c:v>4.8511199999999997E-2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0.93755929999999998</c:v>
                </c:pt>
                <c:pt idx="1">
                  <c:v>0.77992859999999997</c:v>
                </c:pt>
                <c:pt idx="2">
                  <c:v>0.78556320000000002</c:v>
                </c:pt>
                <c:pt idx="3">
                  <c:v>0.92383579999999998</c:v>
                </c:pt>
                <c:pt idx="4">
                  <c:v>0.91029040000000006</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0.62068959999999995</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0.83561640000000004</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0.78947369999999994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0.77464789999999994</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0.78082189999999996</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0.58536580000000005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0.62376240000000005</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0.65306120000000001</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0.68867920000000005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0.82822079999999998</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0.83783779999999997</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0.80232559999999997</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0.76719579999999998</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0.77835049999999995</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0.78658539999999999</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0.77717389999999997</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0.79761899999999997</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0.80319149999999995</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0.78061219999999998</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0.78980890000000004</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0.81502889999999995</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0.91566259999999999</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0.94857139999999995</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0.93650789999999995</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0.97142859999999998</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0.97499999999999998</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0.92682929999999997</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0.96045199999999997</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0.94350279999999997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0.83571430000000002</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0.79629629999999996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0.77777779999999996</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0.7627119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0.76404490000000003</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0.971831</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0.97530870000000003</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0.97590359999999998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0.97175140000000004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0.89285709999999996</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0.88311689999999998</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0.98529409999999995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0.88124999999999998</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0.89080459999999995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0.93037970000000003</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0.94318179999999996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0.93670889999999996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0.94623659999999998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0.96891190000000005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1.94095E-2</c:v>
                </c:pt>
                <c:pt idx="1">
                  <c:v>2.5380699999999999E-2</c:v>
                </c:pt>
                <c:pt idx="2">
                  <c:v>5.0519700000000001E-2</c:v>
                </c:pt>
                <c:pt idx="3">
                  <c:v>6.6692199999999993E-2</c:v>
                </c:pt>
                <c:pt idx="4">
                  <c:v>1.9107099999999998E-2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7.6788800000000004E-2</c:v>
                </c:pt>
                <c:pt idx="1">
                  <c:v>0.1076511</c:v>
                </c:pt>
                <c:pt idx="2">
                  <c:v>0.14525759999999999</c:v>
                </c:pt>
                <c:pt idx="3">
                  <c:v>0.12195350000000001</c:v>
                </c:pt>
                <c:pt idx="4">
                  <c:v>6.6441299999999995E-2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1.0106800000000001E-2</c:v>
                </c:pt>
                <c:pt idx="1">
                  <c:v>6.6425600000000001E-2</c:v>
                </c:pt>
                <c:pt idx="2">
                  <c:v>9.1929800000000006E-2</c:v>
                </c:pt>
                <c:pt idx="3">
                  <c:v>4.9438299999999998E-2</c:v>
                </c:pt>
                <c:pt idx="4">
                  <c:v>2.05171E-2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0.9481503</c:v>
                </c:pt>
                <c:pt idx="1">
                  <c:v>0.90618650000000001</c:v>
                </c:pt>
                <c:pt idx="2">
                  <c:v>0.84563160000000004</c:v>
                </c:pt>
                <c:pt idx="3">
                  <c:v>0.76418580000000003</c:v>
                </c:pt>
                <c:pt idx="4">
                  <c:v>0.94373609999999997</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0.82758620000000005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0.91071429999999998</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0.89655169999999995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0.91160220000000003</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0.89024389999999998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0.90217389999999997</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0.86046509999999998</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0.91534389999999999</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0.92268039999999996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0.72847680000000004</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0.75155280000000002</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0.74683549999999999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0.72471909999999995</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0.58536580000000005</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0.61739129999999998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0.6930693</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0.8125</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0.74172190000000005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0.84722220000000004</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0.87425149999999996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0.84357539999999998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0.80368099999999998</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0.78089889999999995</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0.81176470000000001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0.78191489999999997</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0.79792739999999995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0.84666669999999999</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0.82352939999999997</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0.85897429999999997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0.80446930000000005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0.8518519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0.73563219999999996</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0.74038459999999995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0.73076920000000001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0.6637168</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0.82317070000000003</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0.83798890000000004</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0.78313259999999996</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0.74731179999999997</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0.84020620000000001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0.8913044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0.94520550000000003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0.94029850000000004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0.96449700000000005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0.97109820000000002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0.1175233</c:v>
                </c:pt>
                <c:pt idx="1">
                  <c:v>6.7328100000000002E-2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0.1897324</c:v>
                </c:pt>
                <c:pt idx="1">
                  <c:v>0.1688404</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6.4348799999999998E-2</c:v>
                </c:pt>
                <c:pt idx="1">
                  <c:v>0.12650819999999999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0.83542689999999997</c:v>
                </c:pt>
                <c:pt idx="1">
                  <c:v>0.70722090000000004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0.98863639999999997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0.97297299999999998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0.94680850000000005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0.94339620000000002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0.93877549999999998</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0.97345130000000002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0.94690260000000004</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0.71153840000000002</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0.56000000000000005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0.72727269999999999</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0.62222219999999995</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0.6216216</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0.79629629999999996</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0.67307689999999998</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0.73913039999999997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0.71052630000000006</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0.74074070000000003</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0.72340420000000005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0.71052630000000006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0.56521739999999998</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0.60465120000000006</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0.64516130000000005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0.8518519</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0.82692310000000002</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0.74358979999999997</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0.84403669999999997</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0.88495579999999996</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0.87301589999999996</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0.93333330000000003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0.83552630000000006</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0.8433735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0.78666670000000005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0.78915659999999999</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0.86792449999999999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0.82692310000000002</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0.86956520000000004</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0.85416669999999995</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0.86842109999999995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0.59712010000000004</c:v>
                </c:pt>
                <c:pt idx="4">
                  <c:v>0.50673869999999999</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5.2952699999999998E-2</c:v>
                </c:pt>
                <c:pt idx="1">
                  <c:v>4.7036799999999997E-2</c:v>
                </c:pt>
                <c:pt idx="2">
                  <c:v>1.7430500000000002E-2</c:v>
                </c:pt>
                <c:pt idx="3">
                  <c:v>0</c:v>
                </c:pt>
                <c:pt idx="4">
                  <c:v>0</c:v>
                </c:pt>
                <c:pt idx="5">
                  <c:v>7.2554199999999999E-2</c:v>
                </c:pt>
                <c:pt idx="6">
                  <c:v>3.9648000000000003E-2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0.26046039999999998</c:v>
                </c:pt>
                <c:pt idx="1">
                  <c:v>0.31574679999999999</c:v>
                </c:pt>
                <c:pt idx="2">
                  <c:v>0.28599780000000002</c:v>
                </c:pt>
                <c:pt idx="3">
                  <c:v>0.28103990000000001</c:v>
                </c:pt>
                <c:pt idx="4">
                  <c:v>0.30539559999999999</c:v>
                </c:pt>
                <c:pt idx="5">
                  <c:v>0.23347789999999999</c:v>
                </c:pt>
                <c:pt idx="6">
                  <c:v>0.207228</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9.0809699999999993E-2</c:v>
                </c:pt>
                <c:pt idx="1">
                  <c:v>2.4620800000000002E-2</c:v>
                </c:pt>
                <c:pt idx="2">
                  <c:v>3.6845500000000003E-2</c:v>
                </c:pt>
                <c:pt idx="3">
                  <c:v>2.6373400000000002E-2</c:v>
                </c:pt>
                <c:pt idx="4">
                  <c:v>0.13348650000000001</c:v>
                </c:pt>
                <c:pt idx="5">
                  <c:v>3.8675899999999999E-2</c:v>
                </c:pt>
                <c:pt idx="6">
                  <c:v>2.0877799999999998E-2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0.73098019999999997</c:v>
                </c:pt>
                <c:pt idx="1">
                  <c:v>0.63901949999999996</c:v>
                </c:pt>
                <c:pt idx="2">
                  <c:v>0.70632510000000004</c:v>
                </c:pt>
                <c:pt idx="3">
                  <c:v>0.70129739999999996</c:v>
                </c:pt>
                <c:pt idx="4">
                  <c:v>0.61603819999999998</c:v>
                </c:pt>
                <c:pt idx="5">
                  <c:v>0.80034070000000002</c:v>
                </c:pt>
                <c:pt idx="6">
                  <c:v>0.89627219999999996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0.92592589999999997</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0.92307689999999998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0.86363639999999997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0.83333330000000005</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0.89743589999999995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0.84444450000000004</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0.86956520000000004</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0.84090909999999996</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0.81081080000000005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0.88524590000000003</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0.8677686</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0.90109890000000004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0.79310349999999996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0.82608689999999996</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0.90243899999999999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0.8823529</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0.8913044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0.91666669999999995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0.91428569999999998</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0.96052630000000006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0.96296300000000001</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0.85915490000000005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0.90322579999999997</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0.90476190000000001</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0.87323949999999995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0.85897429999999997</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0.84916199999999997</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0.85365860000000005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0.84659090000000004</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0.89417990000000003</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0.66666669999999995</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0.8947368</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0.79411759999999998</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4.4503399999999999E-2</c:v>
                </c:pt>
                <c:pt idx="1">
                  <c:v>4.3945499999999998E-2</c:v>
                </c:pt>
                <c:pt idx="2">
                  <c:v>0.2466217</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7.9050800000000004E-2</c:v>
                </c:pt>
                <c:pt idx="1">
                  <c:v>0.13075510000000001</c:v>
                </c:pt>
                <c:pt idx="2">
                  <c:v>0.19647970000000001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3.6629299999999997E-2</c:v>
                </c:pt>
                <c:pt idx="1">
                  <c:v>6.0933300000000003E-2</c:v>
                </c:pt>
                <c:pt idx="2">
                  <c:v>9.3395199999999998E-2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0.97027399999999997</c:v>
                </c:pt>
                <c:pt idx="1">
                  <c:v>0.83648690000000003</c:v>
                </c:pt>
                <c:pt idx="2">
                  <c:v>0.6872258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0.91428569999999998</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0.90666670000000005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0.89285709999999996</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0.75862070000000004</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0.875</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0.85294119999999995</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0.59523809999999999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0.6056338</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0.62121210000000004</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0.58108110000000002</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0.66165410000000002</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0.67605630000000005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0.672956</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0.60493830000000004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0.65432100000000004</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0.85593220000000003</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0.89552240000000005</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0.89705880000000005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0.94656490000000004</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0.75172410000000001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0.6753247</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0.73053889999999999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0.7697368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0.77439020000000003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0.71250000000000002</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0.82530119999999996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0.74853800000000004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0.51612899999999995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0.4710744</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0.51428569999999996</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0.6901408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0.65714289999999997</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0.56944439999999996</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0.70270270000000001</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0.15077289999999999</c:v>
                </c:pt>
                <c:pt idx="1">
                  <c:v>7.8956999999999999E-2</c:v>
                </c:pt>
                <c:pt idx="2">
                  <c:v>3.8060099999999999E-2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0.13049330000000001</c:v>
                </c:pt>
                <c:pt idx="1">
                  <c:v>8.8646000000000003E-2</c:v>
                </c:pt>
                <c:pt idx="2">
                  <c:v>3.3540899999999998E-2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5.0851199999999999E-2</c:v>
                </c:pt>
                <c:pt idx="1">
                  <c:v>1.72572E-2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0.80841450000000004</c:v>
                </c:pt>
                <c:pt idx="1">
                  <c:v>0.94762060000000004</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0.63551400000000002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0.64462810000000004</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0.56862749999999995</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0.64615389999999995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0.70399999999999996</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0.86585369999999995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0.90555549999999996</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0.89024389999999998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0.92222219999999999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0.92146600000000001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0.91082810000000003</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0.92090399999999994</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0.91358019999999995</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0.92941180000000001</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0.91847829999999997</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0.68461539999999999</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0.6928571</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0.68181820000000004</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0.65100670000000005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0.71724140000000003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0.81333330000000004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0.82954539999999999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0.86666670000000001</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0.78048779999999995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0.3658537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0.42857139999999999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0.41176469999999998</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0.3043478</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0.36111110000000002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9.0613498999999997</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9.1965322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8.8734178999999997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9.1206893999999998</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9.1891890000000007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0.53684209999999999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0.52083330000000005</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0.63636360000000003</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0.53921569999999996</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0.4183674</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1.38751E-2</c:v>
                </c:pt>
                <c:pt idx="1">
                  <c:v>1.89918E-2</c:v>
                </c:pt>
                <c:pt idx="2">
                  <c:v>3.1184799999999999E-2</c:v>
                </c:pt>
                <c:pt idx="3">
                  <c:v>8.3641599999999997E-2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0.10750270000000001</c:v>
                </c:pt>
                <c:pt idx="1">
                  <c:v>0.11242539999999999</c:v>
                </c:pt>
                <c:pt idx="2">
                  <c:v>0.1062163</c:v>
                </c:pt>
                <c:pt idx="3">
                  <c:v>0.19257150000000001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5.8995300000000001E-2</c:v>
                </c:pt>
                <c:pt idx="1">
                  <c:v>0.1091225</c:v>
                </c:pt>
                <c:pt idx="2">
                  <c:v>2.6939100000000001E-2</c:v>
                </c:pt>
                <c:pt idx="3">
                  <c:v>0.1111695</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0.85455680000000001</c:v>
                </c:pt>
                <c:pt idx="1">
                  <c:v>0.79503230000000003</c:v>
                </c:pt>
                <c:pt idx="2">
                  <c:v>0.84148460000000003</c:v>
                </c:pt>
                <c:pt idx="3">
                  <c:v>0.68972230000000001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5.27585E-2</c:v>
                </c:pt>
                <c:pt idx="1">
                  <c:v>0.12598010000000001</c:v>
                </c:pt>
                <c:pt idx="2">
                  <c:v>0.1082259</c:v>
                </c:pt>
                <c:pt idx="3">
                  <c:v>2.1554899999999998E-2</c:v>
                </c:pt>
                <c:pt idx="4">
                  <c:v>0.128632</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0.1313877</c:v>
                </c:pt>
                <c:pt idx="1">
                  <c:v>0.15143580000000001</c:v>
                </c:pt>
                <c:pt idx="2">
                  <c:v>0.1157434</c:v>
                </c:pt>
                <c:pt idx="3">
                  <c:v>0.15270729999999999</c:v>
                </c:pt>
                <c:pt idx="4">
                  <c:v>0.17332719999999999</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1.9824600000000001E-2</c:v>
                </c:pt>
                <c:pt idx="1">
                  <c:v>5.9323500000000001E-2</c:v>
                </c:pt>
                <c:pt idx="2">
                  <c:v>2.86456E-2</c:v>
                </c:pt>
                <c:pt idx="3">
                  <c:v>0.19003529999999999</c:v>
                </c:pt>
                <c:pt idx="4">
                  <c:v>4.3638200000000002E-2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0.75185230000000003</c:v>
                </c:pt>
                <c:pt idx="1">
                  <c:v>0.79570209999999997</c:v>
                </c:pt>
                <c:pt idx="2">
                  <c:v>0.94608780000000003</c:v>
                </c:pt>
                <c:pt idx="3">
                  <c:v>0.65873899999999996</c:v>
                </c:pt>
                <c:pt idx="4">
                  <c:v>0.6659794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Wrightington, Wigan and Leigh Teaching Hospitals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197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408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48</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622002590"/>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456990071"/>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868596193"/>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197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369149710"/>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183</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197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287131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8912575"/>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42022080"/>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9868788"/>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6824318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9961705"/>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20843687"/>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403062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4437165"/>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634562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623756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0703637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1621280"/>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4781683"/>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6784141"/>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85610032"/>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400101408"/>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660014140"/>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420921807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645036608"/>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283124058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4103910602"/>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81%</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1937763048"/>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84%</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6441833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11559728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100%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252069940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95%</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2082438165"/>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193475653"/>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10546281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682492563"/>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760979524"/>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20986388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189547469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4055572358"/>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86365718"/>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626922258"/>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1817569066"/>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3993669167"/>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500506342"/>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96243604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14823381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224330209"/>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15250253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052056299"/>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482204417"/>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4066357608"/>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1669559196"/>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898349471"/>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137417676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63098795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474931191"/>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1917008066"/>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90775385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47007052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58970919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85069219"/>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2906453432"/>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844666774"/>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4186738550"/>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Q16. Patient was told they could go back later for more information about their diagnosis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Q17. Patient had a main point of contact within the care team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81%</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Q28. Patient definitely got the right level of support for their overall health and well being from hospital staff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84%</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765496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Q39. Patient was always able to discuss worries and fears with hospital staff while being treated as an outpatient or day case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01993936"/>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100%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8683441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Q45. Patient was always offered practical advice on dealing with any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001185138"/>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Q46. Patient was given information that they could access about support in dealing with immediate side effects from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95%</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452348659"/>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95669319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411445673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Q57. Administration of care was very good or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707787127"/>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Q59. Patient's average rating of care scored from very poor to very good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2560090377"/>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262237126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759579241"/>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68902810"/>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62545903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1674204" y="622300"/>
            <a:ext cx="560441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Wrightington, Wigan and Leigh Teaching Hospitals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2569419563"/>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76809743"/>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403794396"/>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587173377"/>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73873613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43949955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730428299"/>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585767681"/>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1120304704"/>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1869810946"/>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93141908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96135924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3441280924"/>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316932387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29555946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833930919"/>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526313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46423369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849193204"/>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564620109"/>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782849569"/>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413379122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382041922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419509481"/>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180309469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09594110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201779086"/>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8741714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68B2247-6F3A-9B79-AC93-D96003B9B9D8}"/>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85DD0B68-655C-235A-1BD6-9D8FA5EA9AC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E2DFCF8-01D1-4F80-85AD-AF565D7C7631}" type="slidenum">
              <a:rPr lang="en-GB" spc="-25" noProof="0"/>
              <a:t>4</a:t>
            </a:fld>
            <a:endParaRPr lang="en-GB" spc="-25" noProof="0" dirty="0"/>
          </a:p>
        </p:txBody>
      </p:sp>
      <p:sp>
        <p:nvSpPr>
          <p:cNvPr id="3" name="object 1">
            <a:extLst>
              <a:ext uri="{FF2B5EF4-FFF2-40B4-BE49-F238E27FC236}">
                <a16:creationId xmlns:a16="http://schemas.microsoft.com/office/drawing/2014/main" id="{A2151C83-74C6-27E3-3F40-A8B76B43CF2D}"/>
              </a:ext>
            </a:extLst>
          </p:cNvPr>
          <p:cNvSpPr txBox="1">
            <a:spLocks noGrp="1"/>
          </p:cNvSpPr>
          <p:nvPr>
            <p:ph type="title" idx="4294967295"/>
          </p:nvPr>
        </p:nvSpPr>
        <p:spPr>
          <a:xfrm>
            <a:off x="419290" y="996311"/>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48641560-E239-5158-0ADA-DE08FD5104AC}"/>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expected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6" name="txt_below_expected">
            <a:extLst>
              <a:ext uri="{FF2B5EF4-FFF2-40B4-BE49-F238E27FC236}">
                <a16:creationId xmlns:a16="http://schemas.microsoft.com/office/drawing/2014/main" id="{11017E18-7E14-8BD8-92A6-49301A848474}"/>
              </a:ext>
            </a:extLst>
          </p:cNvPr>
          <p:cNvSpPr txBox="1"/>
          <p:nvPr/>
        </p:nvSpPr>
        <p:spPr>
          <a:xfrm>
            <a:off x="340656" y="1732290"/>
            <a:ext cx="716895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Wrightington, Wigan and Leigh Teaching Hospitals NHS Foundation Trust </a:t>
            </a:r>
            <a:r>
              <a:rPr lang="en-GB" sz="1100" noProof="0" dirty="0">
                <a:latin typeface="Arial" panose="020B0604020202020204" pitchFamily="34" charset="0"/>
                <a:cs typeface="Arial" panose="020B0604020202020204" pitchFamily="34" charset="0"/>
              </a:rPr>
              <a:t>has no scores below expected range.</a:t>
            </a:r>
          </a:p>
        </p:txBody>
      </p:sp>
      <p:sp>
        <p:nvSpPr>
          <p:cNvPr id="10" name="txt_org_name">
            <a:extLst>
              <a:ext uri="{FF2B5EF4-FFF2-40B4-BE49-F238E27FC236}">
                <a16:creationId xmlns:a16="http://schemas.microsoft.com/office/drawing/2014/main" id="{6EDB83B6-5E1B-6586-AAD1-559B01C771FA}"/>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1EEC68AF-4466-9A8E-ACAD-ABCC4D2E696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4" name="Group 3">
            <a:extLst>
              <a:ext uri="{FF2B5EF4-FFF2-40B4-BE49-F238E27FC236}">
                <a16:creationId xmlns:a16="http://schemas.microsoft.com/office/drawing/2014/main" id="{69B1A128-2BB6-C7D2-81C3-17DE11E0205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5" name="object 4">
              <a:hlinkClick r:id="rId2" action="ppaction://hlinksldjump"/>
              <a:extLst>
                <a:ext uri="{FF2B5EF4-FFF2-40B4-BE49-F238E27FC236}">
                  <a16:creationId xmlns:a16="http://schemas.microsoft.com/office/drawing/2014/main" id="{8A0961E0-EA5B-6E60-CE82-2BA1D89FB5B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421A1246-F4D2-E1BE-5D5E-9E9DE196838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47861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273336522"/>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106990524"/>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3947271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722604021"/>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88320586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1134634685"/>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2697957057"/>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907297402"/>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56902403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165201972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78324533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559496426"/>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55103951"/>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1658006463"/>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1940485545"/>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890658200"/>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539975313"/>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66537096"/>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48799155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710942862"/>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3446299560"/>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018078605"/>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01062558"/>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150986793"/>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197482306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670874282"/>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115572021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328115938"/>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690142281"/>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4226715232"/>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1310305307"/>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382990033"/>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56204329"/>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27756880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755152463"/>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641642824"/>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946794628"/>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220922153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68615119"/>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248100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6571221"/>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8161565"/>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6222911"/>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45855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04456801"/>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4252458"/>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6987961"/>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67625551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1312547"/>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5519253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057490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7318169"/>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45585597"/>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5814388"/>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8114803"/>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766843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879485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2163070"/>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902958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0345607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980825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20826119"/>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6211101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4070714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228587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0496247"/>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6081436"/>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251109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3906058"/>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7592039"/>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4979919"/>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814498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8033007"/>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1115307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609608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7275140"/>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5032609"/>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26348661"/>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428721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2052538"/>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6277195"/>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2016892"/>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4951068"/>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79514263"/>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38711410"/>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0364184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83038783"/>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9100467"/>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7053914"/>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6515318"/>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37073192"/>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9393907"/>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2492530"/>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7321887"/>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76798785"/>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41616903"/>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4238203"/>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93332730"/>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95189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5281053"/>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7852984"/>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428379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0620942"/>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550898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87446275"/>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77110347"/>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5357233"/>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4735849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6406228"/>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6243381"/>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022752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899368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2588888"/>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6052565"/>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99016052"/>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6367673"/>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6038609"/>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91235265"/>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90380703"/>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9121429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68804875"/>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2457904"/>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1591188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0781800"/>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27000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7462708"/>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58529916"/>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0934317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031502"/>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84336841"/>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1621170"/>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325393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277109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07685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6277581"/>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7119220"/>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8836988"/>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8710412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051166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79250734"/>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60810802"/>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92629877"/>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23591106"/>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317421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41374594"/>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7720495"/>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255334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6720504"/>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838820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08148452"/>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583984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76411974"/>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6364080"/>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41422446"/>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0457010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0234778"/>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8775978"/>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97800846"/>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9152597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183324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1674204" y="622300"/>
            <a:ext cx="5604419" cy="276999"/>
          </a:xfrm>
          <a:prstGeom prst="rect">
            <a:avLst/>
          </a:prstGeom>
          <a:noFill/>
        </p:spPr>
        <p:txBody>
          <a:bodyPr wrap="none" rtlCol="0">
            <a:spAutoFit/>
          </a:bodyPr>
          <a:lstStyle/>
          <a:p>
            <a:pPr algn="r"/>
            <a:r>
              <a:rPr lang="en-GB" sz="1200" b="1" noProof="0">
                <a:solidFill>
                  <a:srgbClr val="336E9F"/>
                </a:solidFill>
                <a:latin typeface="Arial"/>
                <a:cs typeface="Arial"/>
              </a:rPr>
              <a:t>Wrightington, Wigan and Leigh Teaching Hospitals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25657</Words>
  <Application>Microsoft Office PowerPoint</Application>
  <PresentationFormat>Custom</PresentationFormat>
  <Paragraphs>6554</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