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6.1565700000000001E-2</c:v>
                </c:pt>
                <c:pt idx="1">
                  <c:v>6.6704100000000002E-2</c:v>
                </c:pt>
                <c:pt idx="2">
                  <c:v>5.93372E-2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4.904E-2</c:v>
                </c:pt>
                <c:pt idx="1">
                  <c:v>7.5416700000000003E-2</c:v>
                </c:pt>
                <c:pt idx="2">
                  <c:v>2.58906E-2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6.1717399999999999E-2</c:v>
                </c:pt>
                <c:pt idx="1">
                  <c:v>7.1661600000000006E-2</c:v>
                </c:pt>
                <c:pt idx="2">
                  <c:v>3.07073E-2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0.89658090000000001</c:v>
                </c:pt>
                <c:pt idx="1">
                  <c:v>0.83064009999999999</c:v>
                </c:pt>
                <c:pt idx="2">
                  <c:v>0.94418199999999997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3.6877399999999998E-2</c:v>
                </c:pt>
                <c:pt idx="1">
                  <c:v>0.12560550000000001</c:v>
                </c:pt>
                <c:pt idx="2">
                  <c:v>0.33402979999999999</c:v>
                </c:pt>
                <c:pt idx="3">
                  <c:v>7.0558399999999993E-2</c:v>
                </c:pt>
                <c:pt idx="4">
                  <c:v>0.1392824</c:v>
                </c:pt>
                <c:pt idx="5">
                  <c:v>8.7174799999999997E-2</c:v>
                </c:pt>
                <c:pt idx="6">
                  <c:v>6.3046500000000005E-2</c:v>
                </c:pt>
                <c:pt idx="7">
                  <c:v>0.21820439999999999</c:v>
                </c:pt>
                <c:pt idx="8">
                  <c:v>0.1278464</c:v>
                </c:pt>
                <c:pt idx="9">
                  <c:v>0.16210540000000001</c:v>
                </c:pt>
                <c:pt idx="10">
                  <c:v>0.1122711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5.2066899999999999E-2</c:v>
                </c:pt>
                <c:pt idx="1">
                  <c:v>5.8404600000000001E-2</c:v>
                </c:pt>
                <c:pt idx="2">
                  <c:v>7.2253700000000004E-2</c:v>
                </c:pt>
                <c:pt idx="3">
                  <c:v>8.9030700000000004E-2</c:v>
                </c:pt>
                <c:pt idx="4">
                  <c:v>0.1101506</c:v>
                </c:pt>
                <c:pt idx="5">
                  <c:v>5.9416799999999999E-2</c:v>
                </c:pt>
                <c:pt idx="6">
                  <c:v>6.3397700000000001E-2</c:v>
                </c:pt>
                <c:pt idx="7">
                  <c:v>8.1436999999999996E-2</c:v>
                </c:pt>
                <c:pt idx="8">
                  <c:v>9.3780199999999994E-2</c:v>
                </c:pt>
                <c:pt idx="9">
                  <c:v>0.1168425</c:v>
                </c:pt>
                <c:pt idx="10">
                  <c:v>0.17135890000000001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7.1959200000000001E-2</c:v>
                </c:pt>
                <c:pt idx="1">
                  <c:v>6.3136499999999998E-2</c:v>
                </c:pt>
                <c:pt idx="2">
                  <c:v>5.0007200000000002E-2</c:v>
                </c:pt>
                <c:pt idx="3">
                  <c:v>0.1711578</c:v>
                </c:pt>
                <c:pt idx="4">
                  <c:v>0.1103971</c:v>
                </c:pt>
                <c:pt idx="5">
                  <c:v>6.2198200000000002E-2</c:v>
                </c:pt>
                <c:pt idx="6">
                  <c:v>8.6139400000000005E-2</c:v>
                </c:pt>
                <c:pt idx="7">
                  <c:v>4.7402399999999997E-2</c:v>
                </c:pt>
                <c:pt idx="8">
                  <c:v>0.14689450000000001</c:v>
                </c:pt>
                <c:pt idx="9">
                  <c:v>0.13263829999999999</c:v>
                </c:pt>
                <c:pt idx="10">
                  <c:v>6.7820500000000006E-2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0.89018059999999999</c:v>
                </c:pt>
                <c:pt idx="1">
                  <c:v>0.81612269999999998</c:v>
                </c:pt>
                <c:pt idx="2">
                  <c:v>0.86133380000000004</c:v>
                </c:pt>
                <c:pt idx="3">
                  <c:v>0.72138690000000005</c:v>
                </c:pt>
                <c:pt idx="4">
                  <c:v>0.8489911</c:v>
                </c:pt>
                <c:pt idx="5">
                  <c:v>0.83229880000000001</c:v>
                </c:pt>
                <c:pt idx="6">
                  <c:v>0.79708730000000005</c:v>
                </c:pt>
                <c:pt idx="7">
                  <c:v>0.82074570000000002</c:v>
                </c:pt>
                <c:pt idx="8">
                  <c:v>0.69972270000000003</c:v>
                </c:pt>
                <c:pt idx="9">
                  <c:v>0.79061680000000001</c:v>
                </c:pt>
                <c:pt idx="10">
                  <c:v>0.86039160000000003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0.15361140000000001</c:v>
                </c:pt>
                <c:pt idx="1">
                  <c:v>0.1020551</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6.2900700000000004E-2</c:v>
                </c:pt>
                <c:pt idx="1">
                  <c:v>6.4641299999999999E-2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8.4130300000000005E-2</c:v>
                </c:pt>
                <c:pt idx="1">
                  <c:v>0.1204814</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0.84934639999999995</c:v>
                </c:pt>
                <c:pt idx="1">
                  <c:v>0.76879410000000004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0.24039070000000001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0.33250689999999999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0.20711350000000001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8.8240508000000002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5.1395299999999998E-2</c:v>
                </c:pt>
                <c:pt idx="1">
                  <c:v>7.4172399999999999E-2</c:v>
                </c:pt>
                <c:pt idx="2">
                  <c:v>0.1440342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3.58179E-2</c:v>
                </c:pt>
                <c:pt idx="1">
                  <c:v>5.2505799999999998E-2</c:v>
                </c:pt>
                <c:pt idx="2">
                  <c:v>0.18261630000000001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4.75263E-2</c:v>
                </c:pt>
                <c:pt idx="1">
                  <c:v>4.5041699999999997E-2</c:v>
                </c:pt>
                <c:pt idx="2">
                  <c:v>0.18072489999999999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0.89653629999999995</c:v>
                </c:pt>
                <c:pt idx="1">
                  <c:v>0.86114290000000004</c:v>
                </c:pt>
                <c:pt idx="2">
                  <c:v>0.37395450000000002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0.1087793</c:v>
                </c:pt>
                <c:pt idx="1">
                  <c:v>0.17058519999999999</c:v>
                </c:pt>
                <c:pt idx="2">
                  <c:v>0.1224069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0.1274035</c:v>
                </c:pt>
                <c:pt idx="1">
                  <c:v>7.4285299999999999E-2</c:v>
                </c:pt>
                <c:pt idx="2">
                  <c:v>6.7006700000000002E-2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0.17077349999999999</c:v>
                </c:pt>
                <c:pt idx="1">
                  <c:v>6.9184399999999993E-2</c:v>
                </c:pt>
                <c:pt idx="2">
                  <c:v>0.10544480000000001</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0.27086700000000002</c:v>
                </c:pt>
                <c:pt idx="1">
                  <c:v>0.76688750000000006</c:v>
                </c:pt>
                <c:pt idx="2">
                  <c:v>0.6046859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0.1732071</c:v>
                </c:pt>
                <c:pt idx="1">
                  <c:v>0.1118779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7.8319600000000003E-2</c:v>
                </c:pt>
                <c:pt idx="1">
                  <c:v>0.21406069999999999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0.13257659999999999</c:v>
                </c:pt>
                <c:pt idx="1">
                  <c:v>0.37353360000000002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0.51090500000000005</c:v>
                </c:pt>
                <c:pt idx="1">
                  <c:v>0.37995430000000002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6.9059200000000001E-2</c:v>
                </c:pt>
                <c:pt idx="1">
                  <c:v>0.17583840000000001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9.1663099999999997E-2</c:v>
                </c:pt>
                <c:pt idx="1">
                  <c:v>9.6868700000000002E-2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0.13838329999999999</c:v>
                </c:pt>
                <c:pt idx="1">
                  <c:v>0.1197324</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0.58350349999999995</c:v>
                </c:pt>
                <c:pt idx="1">
                  <c:v>0.51944159999999995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0.7862595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0.75734349999999995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0.75339599999999995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0.77565850000000003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0.77675839999999996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0.83396700000000001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0.83657590000000004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0.85297190000000001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0.83546620000000005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0.84097860000000002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0.92914439999999998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0.91734420000000005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0.92535670000000003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0.91889319999999997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0.91525420000000002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0.15266930000000001</c:v>
                </c:pt>
                <c:pt idx="1">
                  <c:v>0.27477040000000003</c:v>
                </c:pt>
                <c:pt idx="2">
                  <c:v>0.1425806</c:v>
                </c:pt>
                <c:pt idx="3">
                  <c:v>0.1489615</c:v>
                </c:pt>
                <c:pt idx="4">
                  <c:v>7.5812500000000005E-2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5.6852699999999999E-2</c:v>
                </c:pt>
                <c:pt idx="1">
                  <c:v>5.4201699999999998E-2</c:v>
                </c:pt>
                <c:pt idx="2">
                  <c:v>4.7097399999999998E-2</c:v>
                </c:pt>
                <c:pt idx="3">
                  <c:v>3.9114200000000002E-2</c:v>
                </c:pt>
                <c:pt idx="4">
                  <c:v>5.8398899999999997E-2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7.7787800000000004E-2</c:v>
                </c:pt>
                <c:pt idx="1">
                  <c:v>8.4568000000000004E-2</c:v>
                </c:pt>
                <c:pt idx="2">
                  <c:v>0.1075868</c:v>
                </c:pt>
                <c:pt idx="3">
                  <c:v>7.2863499999999998E-2</c:v>
                </c:pt>
                <c:pt idx="4">
                  <c:v>7.4769600000000006E-2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0.84222640000000004</c:v>
                </c:pt>
                <c:pt idx="1">
                  <c:v>0.72947059999999997</c:v>
                </c:pt>
                <c:pt idx="2">
                  <c:v>0.76721430000000002</c:v>
                </c:pt>
                <c:pt idx="3">
                  <c:v>0.85864940000000001</c:v>
                </c:pt>
                <c:pt idx="4">
                  <c:v>0.82865489999999997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0.75375939999999997</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0.76837409999999995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0.79810729999999996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0.78474580000000005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0.67559950000000002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0.67697070000000004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0.73758860000000004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0.70221750000000005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0.72995279999999996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0.76004119999999997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0.75346849999999999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0.76761749999999995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0.76073619999999997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0.77935049999999995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0.73017509999999997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0.74410770000000004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0.73558800000000002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0.73873120000000003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0.72473120000000002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0.78887629999999997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0.82685509999999995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0.83115819999999996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0.85044249999999999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0.93954660000000001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0.95524299999999995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0.94989559999999995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0.93647919999999996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0.94699290000000003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0.77078089999999999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0.76269039999999999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0.78511529999999996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0.76916059999999997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0.95384619999999998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0.93955319999999998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0.95689650000000004</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0.9479592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0.94566349999999999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0.83717779999999997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0.818689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0.82480089999999995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0.81130060000000004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0.82850780000000002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0.88359790000000005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0.88839780000000002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0.87967910000000005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0.85771699999999995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0.89423079999999999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4.1462800000000001E-2</c:v>
                </c:pt>
                <c:pt idx="1">
                  <c:v>5.6342900000000001E-2</c:v>
                </c:pt>
                <c:pt idx="2">
                  <c:v>7.6366100000000006E-2</c:v>
                </c:pt>
                <c:pt idx="3">
                  <c:v>9.9883299999999994E-2</c:v>
                </c:pt>
                <c:pt idx="4">
                  <c:v>3.8216699999999999E-2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3.2682099999999999E-2</c:v>
                </c:pt>
                <c:pt idx="1">
                  <c:v>4.5726799999999998E-2</c:v>
                </c:pt>
                <c:pt idx="2">
                  <c:v>9.3564800000000004E-2</c:v>
                </c:pt>
                <c:pt idx="3">
                  <c:v>5.5571299999999997E-2</c:v>
                </c:pt>
                <c:pt idx="4">
                  <c:v>2.8222199999999999E-2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3.2160099999999997E-2</c:v>
                </c:pt>
                <c:pt idx="1">
                  <c:v>9.7387799999999997E-2</c:v>
                </c:pt>
                <c:pt idx="2">
                  <c:v>0.1177762</c:v>
                </c:pt>
                <c:pt idx="3">
                  <c:v>8.2629400000000006E-2</c:v>
                </c:pt>
                <c:pt idx="4">
                  <c:v>3.9626700000000001E-2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0.91240600000000005</c:v>
                </c:pt>
                <c:pt idx="1">
                  <c:v>0.83069729999999997</c:v>
                </c:pt>
                <c:pt idx="2">
                  <c:v>0.77061029999999997</c:v>
                </c:pt>
                <c:pt idx="3">
                  <c:v>0.78434539999999997</c:v>
                </c:pt>
                <c:pt idx="4">
                  <c:v>0.9425346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0.79298250000000003</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0.80586080000000004</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0.81485050000000003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0.78772379999999997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0.83428029999999997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0.84679090000000001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0.84780279999999997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0.8737374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0.85350809999999999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0.86866169999999998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0.68133180000000004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0.68856450000000002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0.67766990000000005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0.65789470000000005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0.71455570000000002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0.5375375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0.53690300000000002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0.57862599999999997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0.75597479999999995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0.80409730000000001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0.80458620000000003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0.82976830000000001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0.85866410000000004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0.75757580000000002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0.77475519999999998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0.77647969999999999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0.78956230000000005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0.81797750000000002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0.81744190000000005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0.81595649999999997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0.80613089999999998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0.82037530000000003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0.60941179999999995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0.56375839999999999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0.58699469999999998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0.59425490000000003</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0.58876810000000002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0.75051979999999996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0.73814650000000004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0.76612210000000003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0.74884439999999997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0.75885329999999995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0.86155919999999997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0.83379890000000001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0.87032969999999998</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0.85214009999999996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0.90115670000000003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0.17902019999999999</c:v>
                </c:pt>
                <c:pt idx="1">
                  <c:v>0.12039080000000001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6.6738599999999995E-2</c:v>
                </c:pt>
                <c:pt idx="1">
                  <c:v>6.2715000000000007E-2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0.1258457</c:v>
                </c:pt>
                <c:pt idx="1">
                  <c:v>0.17957090000000001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0.76714629999999995</c:v>
                </c:pt>
                <c:pt idx="1">
                  <c:v>0.71122879999999999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0.99157300000000004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0.98657720000000004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0.98616599999999999</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0.99586779999999997</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0.91067540000000002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0.94239629999999996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0.92035400000000001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0.92429019999999995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0.92682929999999997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0.7280702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0.65109030000000001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0.64285709999999996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0.64367819999999998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0.64615389999999995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0.81920899999999996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0.74549549999999998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0.7335026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0.72093019999999997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0.70570569999999999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0.69337020000000005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0.67171720000000001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0.56115110000000001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0.62781949999999997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0.6774194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0.69371729999999998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0.71940300000000001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0.83844010000000002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0.79640719999999998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0.76986299999999996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0.75384620000000002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0.90949230000000003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0.88625589999999999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0.90019570000000004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0.90709459999999997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0.89221550000000005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0.81353920000000002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0.80379750000000005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0.82454459999999996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0.78100259999999999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0.77841450000000001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0.91228070000000006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0.87613289999999999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0.88068179999999996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0.85227269999999999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0.85390429999999995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0.14277039999999999</c:v>
                </c:pt>
                <c:pt idx="1">
                  <c:v>0.1568852</c:v>
                </c:pt>
                <c:pt idx="2">
                  <c:v>0.1161321</c:v>
                </c:pt>
                <c:pt idx="3">
                  <c:v>7.5514800000000007E-2</c:v>
                </c:pt>
                <c:pt idx="4">
                  <c:v>9.6821599999999994E-2</c:v>
                </c:pt>
                <c:pt idx="5">
                  <c:v>0.1502628</c:v>
                </c:pt>
                <c:pt idx="6">
                  <c:v>0.1110691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8.0825099999999997E-2</c:v>
                </c:pt>
                <c:pt idx="1">
                  <c:v>9.6049999999999996E-2</c:v>
                </c:pt>
                <c:pt idx="2">
                  <c:v>8.8594500000000007E-2</c:v>
                </c:pt>
                <c:pt idx="3">
                  <c:v>9.0969400000000006E-2</c:v>
                </c:pt>
                <c:pt idx="4">
                  <c:v>9.4065700000000002E-2</c:v>
                </c:pt>
                <c:pt idx="5">
                  <c:v>7.8060699999999997E-2</c:v>
                </c:pt>
                <c:pt idx="6">
                  <c:v>6.4385800000000007E-2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0.18062739999999999</c:v>
                </c:pt>
                <c:pt idx="1">
                  <c:v>0.13446920000000001</c:v>
                </c:pt>
                <c:pt idx="2">
                  <c:v>0.1355471</c:v>
                </c:pt>
                <c:pt idx="3">
                  <c:v>0.12140869999999999</c:v>
                </c:pt>
                <c:pt idx="4">
                  <c:v>0.23915149999999999</c:v>
                </c:pt>
                <c:pt idx="5">
                  <c:v>0.1163845</c:v>
                </c:pt>
                <c:pt idx="6">
                  <c:v>9.2299000000000006E-2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0.73114659999999998</c:v>
                </c:pt>
                <c:pt idx="1">
                  <c:v>0.71949529999999995</c:v>
                </c:pt>
                <c:pt idx="2">
                  <c:v>0.6689562</c:v>
                </c:pt>
                <c:pt idx="3">
                  <c:v>0.73562490000000003</c:v>
                </c:pt>
                <c:pt idx="4">
                  <c:v>0.645339</c:v>
                </c:pt>
                <c:pt idx="5">
                  <c:v>0.86579890000000004</c:v>
                </c:pt>
                <c:pt idx="6">
                  <c:v>0.84466699999999995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0.91596639999999996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0.87724550000000001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0.8719346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0.87361420000000001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0.84653469999999997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0.90759069999999997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0.85460990000000003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0.88424440000000004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0.84575840000000002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0.87009069999999999</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0.88446219999999998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0.84444450000000004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0.83299389999999995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0.72277230000000003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0.82539680000000004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0.7513514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0.84571430000000003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0.73499999999999999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0.83644859999999999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0.80808080000000004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0.79646019999999995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0.75304879999999996</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0.86497889999999999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0.88582680000000003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0.89122809999999997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0.90402479999999996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0.86577179999999998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0.82248520000000003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0.85685489999999997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0.85231319999999999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0.83713349999999997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0.81834209999999996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0.89651530000000001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0.87582420000000005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0.8556338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0.86349450000000005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0.86949149999999997</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0.78125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0.72777780000000003</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0.78735630000000001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0.7482993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0.77844310000000005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0.7278287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6.71707E-2</c:v>
                </c:pt>
                <c:pt idx="1">
                  <c:v>7.3285699999999995E-2</c:v>
                </c:pt>
                <c:pt idx="2">
                  <c:v>0.28125109999999998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3.3716200000000002E-2</c:v>
                </c:pt>
                <c:pt idx="1">
                  <c:v>7.2074700000000005E-2</c:v>
                </c:pt>
                <c:pt idx="2">
                  <c:v>0.127221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5.9296599999999998E-2</c:v>
                </c:pt>
                <c:pt idx="1">
                  <c:v>9.0273599999999996E-2</c:v>
                </c:pt>
                <c:pt idx="2">
                  <c:v>0.12802459999999999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0.89543090000000003</c:v>
                </c:pt>
                <c:pt idx="1">
                  <c:v>0.75192490000000001</c:v>
                </c:pt>
                <c:pt idx="2">
                  <c:v>0.60099760000000002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0.85211269999999995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0.84735199999999999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0.82508250000000005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0.81228069999999997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0.77886180000000005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0.7975352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0.4964132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0.49145299999999997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0.5022472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0.48262159999999998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0.53789469999999995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0.55288459999999995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0.54206500000000002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0.54630420000000002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0.5756732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0.85264660000000003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0.85029069999999995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0.87886280000000006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0.86474969999999995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0.86108050000000003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0.68129329999999999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0.69019140000000001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0.6852743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0.65368329999999997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0.66970799999999997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0.71772429999999998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0.72921349999999996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0.71325519999999998</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0.7021792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0.70496080000000005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0.38325989999999999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0.52009740000000004</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0.51958230000000005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0.54647889999999999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0.54545460000000001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0.54713109999999998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0.52607709999999996</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0.18768380000000001</c:v>
                </c:pt>
                <c:pt idx="1">
                  <c:v>0.104281</c:v>
                </c:pt>
                <c:pt idx="2">
                  <c:v>5.0592600000000001E-2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5.66715E-2</c:v>
                </c:pt>
                <c:pt idx="1">
                  <c:v>3.7997999999999997E-2</c:v>
                </c:pt>
                <c:pt idx="2">
                  <c:v>1.9002999999999999E-2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8.7762099999999996E-2</c:v>
                </c:pt>
                <c:pt idx="1">
                  <c:v>4.2581099999999997E-2</c:v>
                </c:pt>
                <c:pt idx="2">
                  <c:v>2.0054000000000001E-3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0.71087719999999999</c:v>
                </c:pt>
                <c:pt idx="1">
                  <c:v>0.92590019999999995</c:v>
                </c:pt>
                <c:pt idx="2">
                  <c:v>0.99579980000000001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0.54383119999999996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0.54409320000000005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0.5716234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0.59213479999999996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0.58567769999999997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0.8797469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0.86334060000000001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0.87144089999999996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0.84478770000000003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0.86127659999999995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0.92182410000000004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0.89265539999999999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0.90536850000000002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0.89308679999999996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0.89893619999999996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0.5874317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0.59201769999999998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0.59390370000000003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0.60260590000000003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0.73407199999999995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0.74934040000000002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0.75581399999999999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0.76170210000000005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0.76643989999999995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0.28651680000000002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0.29050280000000001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0.31603769999999998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0.24663679999999999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0.27272730000000001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8.9270945000000008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8.7777776999999997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8.8177813999999994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8.8046255000000002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8.8461542000000009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0.38003500000000001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0.38656990000000002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0.36377019999999999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0.36239779999999999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0.36199720000000002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4.5536E-2</c:v>
                </c:pt>
                <c:pt idx="1">
                  <c:v>5.2073800000000003E-2</c:v>
                </c:pt>
                <c:pt idx="2">
                  <c:v>6.0103499999999997E-2</c:v>
                </c:pt>
                <c:pt idx="3">
                  <c:v>0.14211770000000001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4.4180999999999998E-2</c:v>
                </c:pt>
                <c:pt idx="1">
                  <c:v>4.6261499999999997E-2</c:v>
                </c:pt>
                <c:pt idx="2">
                  <c:v>4.83788E-2</c:v>
                </c:pt>
                <c:pt idx="3">
                  <c:v>7.5619199999999998E-2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9.0656100000000003E-2</c:v>
                </c:pt>
                <c:pt idx="1">
                  <c:v>0.14220440000000001</c:v>
                </c:pt>
                <c:pt idx="2">
                  <c:v>5.5857799999999999E-2</c:v>
                </c:pt>
                <c:pt idx="3">
                  <c:v>0.16964560000000001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0.81646960000000002</c:v>
                </c:pt>
                <c:pt idx="1">
                  <c:v>0.78060969999999996</c:v>
                </c:pt>
                <c:pt idx="2">
                  <c:v>0.85018020000000005</c:v>
                </c:pt>
                <c:pt idx="3">
                  <c:v>0.57723740000000001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9.31091E-2</c:v>
                </c:pt>
                <c:pt idx="1">
                  <c:v>0.16031889999999999</c:v>
                </c:pt>
                <c:pt idx="2">
                  <c:v>0.14102010000000001</c:v>
                </c:pt>
                <c:pt idx="3">
                  <c:v>6.6029099999999993E-2</c:v>
                </c:pt>
                <c:pt idx="4">
                  <c:v>0.17818780000000001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5.0686599999999998E-2</c:v>
                </c:pt>
                <c:pt idx="1">
                  <c:v>8.2758200000000004E-2</c:v>
                </c:pt>
                <c:pt idx="2">
                  <c:v>5.0154999999999998E-2</c:v>
                </c:pt>
                <c:pt idx="3">
                  <c:v>6.3758999999999996E-2</c:v>
                </c:pt>
                <c:pt idx="4">
                  <c:v>7.4215699999999996E-2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6.0175100000000002E-2</c:v>
                </c:pt>
                <c:pt idx="1">
                  <c:v>9.3662300000000004E-2</c:v>
                </c:pt>
                <c:pt idx="2">
                  <c:v>6.1439899999999999E-2</c:v>
                </c:pt>
                <c:pt idx="3">
                  <c:v>0.23450940000000001</c:v>
                </c:pt>
                <c:pt idx="4">
                  <c:v>9.3193999999999999E-2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0.70238619999999996</c:v>
                </c:pt>
                <c:pt idx="1">
                  <c:v>0.67282129999999996</c:v>
                </c:pt>
                <c:pt idx="2">
                  <c:v>0.86090009999999995</c:v>
                </c:pt>
                <c:pt idx="3">
                  <c:v>0.56786650000000005</c:v>
                </c:pt>
                <c:pt idx="4">
                  <c:v>0.53417040000000005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Worcestershire Acute Hospitals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1,213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2,379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51</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94033191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14119143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1,213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68442471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1,213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14665460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1,093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1,213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126472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923265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686099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465108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394673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576125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600167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101162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814641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304905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67372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788823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360526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889149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284393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135818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87440563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53651138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93680635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24525866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83195309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03134339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12143384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97027019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64448973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4585815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41671288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84193782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82632374"/>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84882591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10923138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7433669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02699524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18949492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01150196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72868880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36474033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695725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49130973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60280615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28051400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62380341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27129892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96817755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37557188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65210665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45693853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15489780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82353978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1628399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94806186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82388252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25746414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13531069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25172685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94216954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97197098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18863646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57856769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71734199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55156650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76228088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04492505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976116" y="622300"/>
            <a:ext cx="330250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Worcestershire Acute Hospitals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72794821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63185289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44752946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14513707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52922821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167471113"/>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033553653"/>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14734906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08445244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36503924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61504407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57355293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778610636"/>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456520579"/>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46513309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67485533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7979264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57942951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46463747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68493262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13897846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6837412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09322002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96649749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97115002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45951007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82915250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2965092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82719380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996177707"/>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2005456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00082909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65248685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03175973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72207750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29298993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67362694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82082073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33612312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28315378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16252604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07934430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90104431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63772153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97086743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06303575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53665168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45831605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95824634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72750023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86746892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1991978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54680855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42978699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34794797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85173655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15464940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54447621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79318380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40524376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30665956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08475548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82983775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006658472"/>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72361916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2211086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59641442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670358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7707559"/>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054075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620219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361150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264599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239730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520142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71325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20339586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450889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853793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374737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069496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360209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895581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581488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894426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000770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157353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25731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080144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0489416"/>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317785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115532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194761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286387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916765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163329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348096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726932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134564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184907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06841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398526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371298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745180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239577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579951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421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791181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830518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13134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841460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428831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791934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621307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843978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547638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620587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947875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184624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584037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461899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833333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852808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853686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144343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806651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461617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647841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028426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801461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178945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740342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119102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056054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557682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286510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525265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832412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312427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369040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79129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844491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982605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220000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250914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510795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7771251"/>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642335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802177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18050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204863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619917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919204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78366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3615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9301198"/>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319384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640250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40799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71324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880871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040179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905313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87718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832572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397493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591689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442242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79118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419071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000879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028362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565098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90371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838441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368798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622710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085775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962415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15091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358826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926050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337130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571254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722453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1718501"/>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394279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258197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985478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976116" y="622300"/>
            <a:ext cx="3302507" cy="276999"/>
          </a:xfrm>
          <a:prstGeom prst="rect">
            <a:avLst/>
          </a:prstGeom>
          <a:noFill/>
        </p:spPr>
        <p:txBody>
          <a:bodyPr wrap="none" rtlCol="0">
            <a:spAutoFit/>
          </a:bodyPr>
          <a:lstStyle/>
          <a:p>
            <a:pPr algn="r"/>
            <a:r>
              <a:rPr lang="en-GB" sz="1200" b="1" noProof="0">
                <a:solidFill>
                  <a:srgbClr val="336E9F"/>
                </a:solidFill>
                <a:latin typeface="Arial"/>
                <a:cs typeface="Arial"/>
              </a:rPr>
              <a:t>Worcestershire Acute Hospitals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26228</Words>
  <Application>Microsoft Office PowerPoint</Application>
  <PresentationFormat>Custom</PresentationFormat>
  <Paragraphs>6569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