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4.24386E-2</c:v>
                </c:pt>
                <c:pt idx="1">
                  <c:v>4.0428100000000002E-2</c:v>
                </c:pt>
                <c:pt idx="2">
                  <c:v>4.0915399999999998E-2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8.7294300000000005E-2</c:v>
                </c:pt>
                <c:pt idx="1">
                  <c:v>0.12796850000000001</c:v>
                </c:pt>
                <c:pt idx="2">
                  <c:v>6.2734300000000007E-2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4.2590299999999998E-2</c:v>
                </c:pt>
                <c:pt idx="1">
                  <c:v>4.5385700000000001E-2</c:v>
                </c:pt>
                <c:pt idx="2">
                  <c:v>1.22855E-2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0.91533410000000004</c:v>
                </c:pt>
                <c:pt idx="1">
                  <c:v>0.78723529999999997</c:v>
                </c:pt>
                <c:pt idx="2">
                  <c:v>0.93405020000000005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0.63189700000000004</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1.2759299999999999E-2</c:v>
                </c:pt>
                <c:pt idx="1">
                  <c:v>7.6074000000000003E-2</c:v>
                </c:pt>
                <c:pt idx="2">
                  <c:v>0.27275949999999999</c:v>
                </c:pt>
                <c:pt idx="3">
                  <c:v>0</c:v>
                </c:pt>
                <c:pt idx="4">
                  <c:v>6.2398000000000002E-3</c:v>
                </c:pt>
                <c:pt idx="5">
                  <c:v>6.0226300000000003E-2</c:v>
                </c:pt>
                <c:pt idx="6">
                  <c:v>9.7482000000000003E-3</c:v>
                </c:pt>
                <c:pt idx="7">
                  <c:v>0.15083460000000001</c:v>
                </c:pt>
                <c:pt idx="8">
                  <c:v>1.4494699999999999E-2</c:v>
                </c:pt>
                <c:pt idx="9">
                  <c:v>2.15511E-2</c:v>
                </c:pt>
                <c:pt idx="10">
                  <c:v>9.8509600000000003E-2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0.100303</c:v>
                </c:pt>
                <c:pt idx="1">
                  <c:v>0.15746760000000001</c:v>
                </c:pt>
                <c:pt idx="2">
                  <c:v>0.1947942</c:v>
                </c:pt>
                <c:pt idx="3">
                  <c:v>0.30471759999999998</c:v>
                </c:pt>
                <c:pt idx="4">
                  <c:v>0.35372769999999998</c:v>
                </c:pt>
                <c:pt idx="5">
                  <c:v>0.11331380000000001</c:v>
                </c:pt>
                <c:pt idx="6">
                  <c:v>0.16999429999999999</c:v>
                </c:pt>
                <c:pt idx="7">
                  <c:v>0.2161766</c:v>
                </c:pt>
                <c:pt idx="8">
                  <c:v>0.32048369999999998</c:v>
                </c:pt>
                <c:pt idx="9">
                  <c:v>0.39009820000000001</c:v>
                </c:pt>
                <c:pt idx="10">
                  <c:v>0.1988819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4.7841099999999998E-2</c:v>
                </c:pt>
                <c:pt idx="1">
                  <c:v>1.3605000000000001E-2</c:v>
                </c:pt>
                <c:pt idx="2">
                  <c:v>0</c:v>
                </c:pt>
                <c:pt idx="3">
                  <c:v>6.3314300000000004E-2</c:v>
                </c:pt>
                <c:pt idx="4">
                  <c:v>0</c:v>
                </c:pt>
                <c:pt idx="5">
                  <c:v>3.5249700000000002E-2</c:v>
                </c:pt>
                <c:pt idx="6">
                  <c:v>3.2841099999999998E-2</c:v>
                </c:pt>
                <c:pt idx="7">
                  <c:v>0</c:v>
                </c:pt>
                <c:pt idx="8">
                  <c:v>3.3542799999999998E-2</c:v>
                </c:pt>
                <c:pt idx="9">
                  <c:v>0</c:v>
                </c:pt>
                <c:pt idx="10">
                  <c:v>5.4059000000000003E-2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1.6917100000000001E-2</c:v>
                </c:pt>
                <c:pt idx="3">
                  <c:v>7.1099999999999994E-5</c:v>
                </c:pt>
                <c:pt idx="4">
                  <c:v>0</c:v>
                </c:pt>
                <c:pt idx="5">
                  <c:v>3.7700200000000003E-2</c:v>
                </c:pt>
                <c:pt idx="6">
                  <c:v>6.3685500000000006E-2</c:v>
                </c:pt>
                <c:pt idx="7">
                  <c:v>4.6624100000000002E-2</c:v>
                </c:pt>
                <c:pt idx="8">
                  <c:v>5.55369E-2</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0.93885949999999996</c:v>
                </c:pt>
                <c:pt idx="1">
                  <c:v>0.83436840000000001</c:v>
                </c:pt>
                <c:pt idx="2">
                  <c:v>0.90144650000000004</c:v>
                </c:pt>
                <c:pt idx="3">
                  <c:v>0.80530760000000001</c:v>
                </c:pt>
                <c:pt idx="4">
                  <c:v>0.73907100000000003</c:v>
                </c:pt>
                <c:pt idx="5">
                  <c:v>0.85654260000000004</c:v>
                </c:pt>
                <c:pt idx="6">
                  <c:v>0.72373089999999995</c:v>
                </c:pt>
                <c:pt idx="7">
                  <c:v>0.83308020000000005</c:v>
                </c:pt>
                <c:pt idx="8">
                  <c:v>0.7383613</c:v>
                </c:pt>
                <c:pt idx="9">
                  <c:v>0.5883507</c:v>
                </c:pt>
                <c:pt idx="10">
                  <c:v>0.9077404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0.117489</c:v>
                </c:pt>
                <c:pt idx="1">
                  <c:v>7.3068900000000006E-2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0.1351454</c:v>
                </c:pt>
                <c:pt idx="1">
                  <c:v>0.1226138</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4.8007899999999999E-2</c:v>
                </c:pt>
                <c:pt idx="1">
                  <c:v>9.1495099999999996E-2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0.88709450000000001</c:v>
                </c:pt>
                <c:pt idx="1">
                  <c:v>0.78856400000000004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0.1640008</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0.48528660000000001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0.1307237</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8.8525322000000006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2.6558600000000002E-2</c:v>
                </c:pt>
                <c:pt idx="1">
                  <c:v>5.0811599999999998E-2</c:v>
                </c:pt>
                <c:pt idx="2">
                  <c:v>0.1104545</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8.5491300000000006E-2</c:v>
                </c:pt>
                <c:pt idx="1">
                  <c:v>9.9227399999999993E-2</c:v>
                </c:pt>
                <c:pt idx="2">
                  <c:v>0.24977569999999999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2.2689600000000001E-2</c:v>
                </c:pt>
                <c:pt idx="1">
                  <c:v>2.1680899999999999E-2</c:v>
                </c:pt>
                <c:pt idx="2">
                  <c:v>0.1471452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0.86543729999999996</c:v>
                </c:pt>
                <c:pt idx="1">
                  <c:v>0.86265990000000004</c:v>
                </c:pt>
                <c:pt idx="2">
                  <c:v>0.35696070000000002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4.0920199999999997E-2</c:v>
                </c:pt>
                <c:pt idx="1">
                  <c:v>0.13402520000000001</c:v>
                </c:pt>
                <c:pt idx="2">
                  <c:v>8.0738699999999997E-2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0.26312160000000001</c:v>
                </c:pt>
                <c:pt idx="1">
                  <c:v>0.14740539999999999</c:v>
                </c:pt>
                <c:pt idx="2">
                  <c:v>0.15034320000000001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0.10291450000000001</c:v>
                </c:pt>
                <c:pt idx="1">
                  <c:v>3.2624399999999998E-2</c:v>
                </c:pt>
                <c:pt idx="2">
                  <c:v>6.37765E-2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0.4826646</c:v>
                </c:pt>
                <c:pt idx="1">
                  <c:v>0.8149961</c:v>
                </c:pt>
                <c:pt idx="2">
                  <c:v>0.64194309999999999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0.12564449999999999</c:v>
                </c:pt>
                <c:pt idx="1">
                  <c:v>7.7852099999999994E-2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0.17344480000000001</c:v>
                </c:pt>
                <c:pt idx="1">
                  <c:v>0.28211239999999999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8.5014000000000006E-2</c:v>
                </c:pt>
                <c:pt idx="1">
                  <c:v>0.33950780000000003</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0.43396970000000001</c:v>
                </c:pt>
                <c:pt idx="1">
                  <c:v>0.64359949999999999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2.6086000000000002E-2</c:v>
                </c:pt>
                <c:pt idx="1">
                  <c:v>0.106681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0.1776095</c:v>
                </c:pt>
                <c:pt idx="1">
                  <c:v>0.23518359999999999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9.5410099999999998E-2</c:v>
                </c:pt>
                <c:pt idx="1">
                  <c:v>5.0575000000000002E-2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0.61529710000000004</c:v>
                </c:pt>
                <c:pt idx="1">
                  <c:v>0.61231820000000003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0.83606559999999996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0.80952380000000002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0.78846159999999998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0.84375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0.8453039</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0.87431689999999995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0.89820359999999999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0.82911389999999996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0.85792349999999995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0.9360465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0.94936710000000002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0.95360829999999996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0.8933333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0.8938547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0.1253483</c:v>
                </c:pt>
                <c:pt idx="1">
                  <c:v>0.2413988</c:v>
                </c:pt>
                <c:pt idx="2">
                  <c:v>0.10913100000000001</c:v>
                </c:pt>
                <c:pt idx="3">
                  <c:v>0.1211424</c:v>
                </c:pt>
                <c:pt idx="4">
                  <c:v>4.9147900000000001E-2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0.1114946</c:v>
                </c:pt>
                <c:pt idx="1">
                  <c:v>0.120945</c:v>
                </c:pt>
                <c:pt idx="2">
                  <c:v>0.1139964</c:v>
                </c:pt>
                <c:pt idx="3">
                  <c:v>9.4752400000000001E-2</c:v>
                </c:pt>
                <c:pt idx="4">
                  <c:v>0.11172799999999999</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5.0466799999999999E-2</c:v>
                </c:pt>
                <c:pt idx="1">
                  <c:v>5.11963E-2</c:v>
                </c:pt>
                <c:pt idx="2">
                  <c:v>7.41372E-2</c:v>
                </c:pt>
                <c:pt idx="3">
                  <c:v>4.5044399999999998E-2</c:v>
                </c:pt>
                <c:pt idx="4">
                  <c:v>4.8105099999999998E-2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0.84149629999999997</c:v>
                </c:pt>
                <c:pt idx="1">
                  <c:v>0.79161510000000002</c:v>
                </c:pt>
                <c:pt idx="2">
                  <c:v>0.79350430000000005</c:v>
                </c:pt>
                <c:pt idx="3">
                  <c:v>0.8808011</c:v>
                </c:pt>
                <c:pt idx="4">
                  <c:v>0.88066129999999998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0.76190480000000005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0.85606059999999995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0.82954539999999999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0.80582520000000002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0.68333330000000003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0.75144509999999998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0.68992249999999999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0.79326920000000001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0.84736840000000002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0.79835389999999995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0.79679140000000004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0.7902439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0.76328499999999999</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0.82887699999999997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0.77083330000000005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0.78494629999999999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0.79901960000000005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0.68421050000000005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0.76608189999999998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0.7731481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0.82738100000000003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0.82989690000000005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0.94594590000000001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0.98795180000000005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0.95714279999999996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0.96721310000000005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0.87195120000000004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0.80582520000000002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0.81767959999999995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0.98275860000000004</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0.96951220000000005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0.95477380000000001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0.97241379999999999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0.93865030000000005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0.9012346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0.84713380000000005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0.81460670000000002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0.83571430000000002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0.78980890000000004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0.92972969999999999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0.90517239999999999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0.91525420000000002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0.91191710000000004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2.0277300000000002E-2</c:v>
                </c:pt>
                <c:pt idx="1">
                  <c:v>2.6270399999999999E-2</c:v>
                </c:pt>
                <c:pt idx="2">
                  <c:v>5.13821E-2</c:v>
                </c:pt>
                <c:pt idx="3">
                  <c:v>6.7182800000000001E-2</c:v>
                </c:pt>
                <c:pt idx="4">
                  <c:v>1.9656300000000002E-2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7.50532E-2</c:v>
                </c:pt>
                <c:pt idx="1">
                  <c:v>0.1058716</c:v>
                </c:pt>
                <c:pt idx="2">
                  <c:v>0.14353279999999999</c:v>
                </c:pt>
                <c:pt idx="3">
                  <c:v>0.1209723</c:v>
                </c:pt>
                <c:pt idx="4">
                  <c:v>6.5343100000000001E-2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1.0974599999999999E-2</c:v>
                </c:pt>
                <c:pt idx="1">
                  <c:v>6.7315399999999997E-2</c:v>
                </c:pt>
                <c:pt idx="2">
                  <c:v>9.2792200000000005E-2</c:v>
                </c:pt>
                <c:pt idx="3">
                  <c:v>4.9928899999999998E-2</c:v>
                </c:pt>
                <c:pt idx="4">
                  <c:v>2.10663E-2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0.89437540000000004</c:v>
                </c:pt>
                <c:pt idx="1">
                  <c:v>0.85702849999999997</c:v>
                </c:pt>
                <c:pt idx="2">
                  <c:v>0.84023709999999996</c:v>
                </c:pt>
                <c:pt idx="3">
                  <c:v>0.8133397</c:v>
                </c:pt>
                <c:pt idx="4">
                  <c:v>0.96563739999999998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0.89361699999999999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0.90857140000000003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0.82857139999999996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0.87116559999999998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0.88202250000000004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0.85436889999999999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0.89417990000000003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0.84836069999999997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0.87567569999999995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0.88292680000000001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0.72282610000000003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0.77439020000000003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0.73684210000000006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0.74251500000000004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0.72777780000000003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0.57599999999999996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0.57943920000000004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0.60714290000000004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0.71875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0.85211269999999995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0.82580640000000005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0.81280790000000003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0.88709680000000002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0.78991599999999995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0.8074867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0.82412059999999998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0.85416669999999995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0.90116280000000004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0.85779819999999996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0.86111110000000002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0.86243389999999998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0.62921349999999998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0.59259260000000002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0.65178570000000002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0.61445780000000005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0.67021269999999999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0.78109459999999997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0.7663044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0.79338839999999999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0.78191489999999997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0.76847290000000001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0.90588239999999998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0.88050309999999998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0.93048129999999996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0.92258070000000003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0.91228070000000006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0.1325249</c:v>
                </c:pt>
                <c:pt idx="1">
                  <c:v>7.2568599999999997E-2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0.15972919999999999</c:v>
                </c:pt>
                <c:pt idx="1">
                  <c:v>0.15835930000000001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7.9350400000000001E-2</c:v>
                </c:pt>
                <c:pt idx="1">
                  <c:v>0.1317487</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0.81758869999999995</c:v>
                </c:pt>
                <c:pt idx="1">
                  <c:v>0.75606649999999997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0.98684210000000006</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0.98630139999999999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0.98795180000000005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0.9428571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0.98780489999999999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0.88461540000000005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0.91397850000000003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0.92156859999999996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0.92222219999999999</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0.91176469999999998</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0.80188680000000001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0.73195869999999996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0.67619050000000003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0.64556959999999997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0.75294119999999998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0.8508772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0.79591829999999997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0.75892859999999995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0.79545460000000001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0.71052630000000006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0.77777779999999996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0.69642859999999995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0.71764709999999998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0.76136360000000003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0.59770109999999999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0.7605634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0.70588240000000002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0.67123290000000002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0.67605630000000005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0.85470089999999999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0.86138610000000004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0.80530970000000002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0.77011499999999999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0.80459769999999997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0.91194969999999997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0.93877549999999998</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0.88690480000000005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0.91390729999999998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0.94074080000000004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0.82142859999999995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0.83850930000000001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0.7731481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0.80606060000000002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0.79787240000000004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0.91891889999999998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0.88095239999999997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0.89534879999999994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9.5989400000000002E-2</c:v>
                </c:pt>
                <c:pt idx="1">
                  <c:v>0.1005918</c:v>
                </c:pt>
                <c:pt idx="2">
                  <c:v>6.6460699999999998E-2</c:v>
                </c:pt>
                <c:pt idx="3">
                  <c:v>2.8101600000000001E-2</c:v>
                </c:pt>
                <c:pt idx="4">
                  <c:v>4.3109300000000003E-2</c:v>
                </c:pt>
                <c:pt idx="5">
                  <c:v>0.10889070000000001</c:v>
                </c:pt>
                <c:pt idx="6">
                  <c:v>7.3888899999999993E-2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0.17438709999999999</c:v>
                </c:pt>
                <c:pt idx="1">
                  <c:v>0.20863670000000001</c:v>
                </c:pt>
                <c:pt idx="2">
                  <c:v>0.1879374</c:v>
                </c:pt>
                <c:pt idx="3">
                  <c:v>0.18579580000000001</c:v>
                </c:pt>
                <c:pt idx="4">
                  <c:v>0.20149030000000001</c:v>
                </c:pt>
                <c:pt idx="5">
                  <c:v>0.1608049</c:v>
                </c:pt>
                <c:pt idx="6">
                  <c:v>0.13874619999999999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0.1338464</c:v>
                </c:pt>
                <c:pt idx="1">
                  <c:v>7.8175900000000006E-2</c:v>
                </c:pt>
                <c:pt idx="2">
                  <c:v>8.5875699999999999E-2</c:v>
                </c:pt>
                <c:pt idx="3">
                  <c:v>7.3995500000000006E-2</c:v>
                </c:pt>
                <c:pt idx="4">
                  <c:v>0.1854392</c:v>
                </c:pt>
                <c:pt idx="5">
                  <c:v>7.5012400000000007E-2</c:v>
                </c:pt>
                <c:pt idx="6">
                  <c:v>5.5118800000000003E-2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0.79364129999999999</c:v>
                </c:pt>
                <c:pt idx="1">
                  <c:v>0.67309399999999997</c:v>
                </c:pt>
                <c:pt idx="2">
                  <c:v>0.75347160000000002</c:v>
                </c:pt>
                <c:pt idx="3">
                  <c:v>0.78462710000000002</c:v>
                </c:pt>
                <c:pt idx="4">
                  <c:v>0.73706349999999998</c:v>
                </c:pt>
                <c:pt idx="5">
                  <c:v>0.86640550000000005</c:v>
                </c:pt>
                <c:pt idx="6">
                  <c:v>0.91394540000000002</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0.93103449999999999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0.94059409999999999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0.90265490000000004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0.85057470000000002</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0.91954020000000003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0.9207921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0.80769230000000003</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0.87179490000000004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0.86982250000000005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0.89189189999999996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0.8592592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0.78947369999999994</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0.93478260000000002</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0.93478260000000002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0.90322579999999997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0.91428569999999998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0.85483869999999995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0.95238100000000003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0.88775510000000002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0.92349729999999997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0.88841199999999998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0.91978610000000005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0.90640399999999999</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0.82608689999999996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4.4272899999999997E-2</c:v>
                </c:pt>
                <c:pt idx="1">
                  <c:v>4.5163000000000002E-2</c:v>
                </c:pt>
                <c:pt idx="2">
                  <c:v>0.2396211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7.9511799999999994E-2</c:v>
                </c:pt>
                <c:pt idx="1">
                  <c:v>0.12831999999999999</c:v>
                </c:pt>
                <c:pt idx="2">
                  <c:v>0.2104809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3.6398800000000002E-2</c:v>
                </c:pt>
                <c:pt idx="1">
                  <c:v>6.2150900000000002E-2</c:v>
                </c:pt>
                <c:pt idx="2">
                  <c:v>8.6394600000000002E-2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0.91043470000000004</c:v>
                </c:pt>
                <c:pt idx="1">
                  <c:v>0.75533170000000005</c:v>
                </c:pt>
                <c:pt idx="2">
                  <c:v>0.67964570000000002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0.78125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0.91428569999999998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0.83720930000000005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0.82432430000000001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0.73417719999999997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0.59493669999999998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0.62698410000000004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0.58385089999999995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0.54400000000000004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0.59060400000000002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0.65714289999999997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0.61635220000000002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0.6149732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0.62666670000000002</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0.6404495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0.91503270000000003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0.90082649999999997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0.86549710000000002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0.89682539999999999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0.8506494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0.71195649999999999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0.77272730000000001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0.74752470000000004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0.71698110000000004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0.7457627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0.76756760000000002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0.77906980000000003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0.7558686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0.75739650000000003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0.74731179999999997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0.42857139999999999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0.54545460000000001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0.52542370000000005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0.54545460000000001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0.546875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0.61428570000000005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0.15041860000000001</c:v>
                </c:pt>
                <c:pt idx="1">
                  <c:v>7.6628199999999994E-2</c:v>
                </c:pt>
                <c:pt idx="2">
                  <c:v>3.7010300000000003E-2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0.13120190000000001</c:v>
                </c:pt>
                <c:pt idx="1">
                  <c:v>9.33036E-2</c:v>
                </c:pt>
                <c:pt idx="2">
                  <c:v>3.4590799999999998E-2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5.0496899999999997E-2</c:v>
                </c:pt>
                <c:pt idx="1">
                  <c:v>1.49284E-2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0.72415589999999996</c:v>
                </c:pt>
                <c:pt idx="1">
                  <c:v>0.90777629999999998</c:v>
                </c:pt>
                <c:pt idx="2">
                  <c:v>0.9867264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0.54838710000000002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0.66949150000000002</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0.68085099999999998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0.5526316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0.92118230000000001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0.93157889999999999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0.90170939999999999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0.87234040000000002</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0.86893209999999999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0.92265189999999997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0.88596490000000006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0.91573040000000006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0.8737374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0.67455620000000005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0.72077919999999995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0.72820510000000005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0.71612900000000002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0.66874999999999996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0.84684680000000001</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0.85964910000000005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0.80597010000000002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0.73584910000000003</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0.53061219999999998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0.38709680000000002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0.2291667</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0.29729729999999999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0.48979590000000001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9.0710659000000007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9.2608700000000006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9.0215520999999992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8.8956040999999999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8.9049996999999994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0.33043479999999997</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0.40625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0.3396226</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0.40697670000000002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0.36936940000000001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1.38751E-2</c:v>
                </c:pt>
                <c:pt idx="1">
                  <c:v>1.9838700000000001E-2</c:v>
                </c:pt>
                <c:pt idx="2">
                  <c:v>3.00069E-2</c:v>
                </c:pt>
                <c:pt idx="3">
                  <c:v>8.8492100000000004E-2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0.10750270000000001</c:v>
                </c:pt>
                <c:pt idx="1">
                  <c:v>0.1107317</c:v>
                </c:pt>
                <c:pt idx="2">
                  <c:v>0.108572</c:v>
                </c:pt>
                <c:pt idx="3">
                  <c:v>0.18287049999999999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5.8995300000000001E-2</c:v>
                </c:pt>
                <c:pt idx="1">
                  <c:v>0.10996930000000001</c:v>
                </c:pt>
                <c:pt idx="2">
                  <c:v>2.5761200000000001E-2</c:v>
                </c:pt>
                <c:pt idx="3">
                  <c:v>0.1160199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0.86098090000000005</c:v>
                </c:pt>
                <c:pt idx="1">
                  <c:v>0.81782250000000001</c:v>
                </c:pt>
                <c:pt idx="2">
                  <c:v>0.8437964</c:v>
                </c:pt>
                <c:pt idx="3">
                  <c:v>0.60658129999999999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5.5463100000000001E-2</c:v>
                </c:pt>
                <c:pt idx="1">
                  <c:v>0.12759180000000001</c:v>
                </c:pt>
                <c:pt idx="2">
                  <c:v>0.1124853</c:v>
                </c:pt>
                <c:pt idx="3">
                  <c:v>2.4966200000000001E-2</c:v>
                </c:pt>
                <c:pt idx="4">
                  <c:v>0.13316939999999999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0.12597849999999999</c:v>
                </c:pt>
                <c:pt idx="1">
                  <c:v>0.14821239999999999</c:v>
                </c:pt>
                <c:pt idx="2">
                  <c:v>0.1072246</c:v>
                </c:pt>
                <c:pt idx="3">
                  <c:v>0.14588480000000001</c:v>
                </c:pt>
                <c:pt idx="4">
                  <c:v>0.1642525</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2.2529199999999999E-2</c:v>
                </c:pt>
                <c:pt idx="1">
                  <c:v>6.0935200000000002E-2</c:v>
                </c:pt>
                <c:pt idx="2">
                  <c:v>3.29051E-2</c:v>
                </c:pt>
                <c:pt idx="3">
                  <c:v>0.19344649999999999</c:v>
                </c:pt>
                <c:pt idx="4">
                  <c:v>4.8175599999999999E-2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0.7475328</c:v>
                </c:pt>
                <c:pt idx="1">
                  <c:v>0.74337730000000002</c:v>
                </c:pt>
                <c:pt idx="2">
                  <c:v>0.84948809999999997</c:v>
                </c:pt>
                <c:pt idx="3">
                  <c:v>0.63735010000000003</c:v>
                </c:pt>
                <c:pt idx="4">
                  <c:v>0.58293830000000002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Wirral University Teaching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210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402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04908810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83892833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210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48412978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210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30610546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210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288470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983178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019573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26667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814139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11704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551964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032308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886498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115626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257432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31066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618156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694225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685318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189478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50919917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35527031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03986403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51193969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12230303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17879166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27475704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63085625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56761055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77340694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37294025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61575949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20839947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37544263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06563470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55839070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40755632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61277759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01186811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00714129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1420408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2151997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53519110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50001575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11521563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52217707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35049723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80867415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2877525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74437894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74392271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3101927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77168502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19961505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33801617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71014456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64822227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04012666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23653914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72057927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12440082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7424252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415962218"/>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61347373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8298098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60986823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83984642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821954" y="622300"/>
            <a:ext cx="445666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Wirral University Teaching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5310393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2653651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68551249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67003681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42573387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60044648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11742028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55996462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09773486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39136922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91754767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46197346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92744813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83352615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87014513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19132060"/>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16819620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53823357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46449476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55300718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72986695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05154885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75310923"/>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23209310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55219127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89652162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72433940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12690647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94857809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Q42_5. Patient completely had enough understandable information about their response to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92782773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15026581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01350432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6092280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50442842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36918105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74260068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57558823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0946485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5476323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84725234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91722818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720986999"/>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79174987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38275038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12941519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81657634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91058642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5070298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99956114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29412684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64542537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9762871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68505213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28254581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67494740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51738290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88824739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14225317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04000705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06361876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2117052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38928321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93568530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266841122"/>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82510227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8961647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082426645"/>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96482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752462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342273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765695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277276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386227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032924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67776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914947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99383672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397981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012802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981067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252749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747361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584842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20396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305696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796791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158853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425659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200280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807011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02501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150637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921951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352290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488966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253345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7866148"/>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224054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347518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061800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439489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514110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1375007"/>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680720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920154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915546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54140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426764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350053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061556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028536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505434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092856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262154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4529771"/>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684281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393558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397459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359854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155025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2499214"/>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632107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733623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151909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8750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602325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380384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302815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264221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2263633"/>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851275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886017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039338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959678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687329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808016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249208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478891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129639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427785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755194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919351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3332300"/>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471478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255148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716789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253333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837380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304903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290903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573158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791296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91494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14612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273308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219355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031036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162005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692822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005448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538911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090524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840230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491571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135044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761670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236736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811050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823853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199554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516136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978927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3254184"/>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477863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467073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4613161"/>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602319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78411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927553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219401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176412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197497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587447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989106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546873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807167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434517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767455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258921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821954" y="622300"/>
            <a:ext cx="4456669" cy="276999"/>
          </a:xfrm>
          <a:prstGeom prst="rect">
            <a:avLst/>
          </a:prstGeom>
          <a:noFill/>
        </p:spPr>
        <p:txBody>
          <a:bodyPr wrap="none" rtlCol="0">
            <a:spAutoFit/>
          </a:bodyPr>
          <a:lstStyle/>
          <a:p>
            <a:pPr algn="r"/>
            <a:r>
              <a:rPr lang="en-GB" sz="1200" b="1" noProof="0">
                <a:solidFill>
                  <a:srgbClr val="336E9F"/>
                </a:solidFill>
                <a:latin typeface="Arial"/>
                <a:cs typeface="Arial"/>
              </a:rPr>
              <a:t>Wirral University Teaching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25273</Words>
  <Application>Microsoft Office PowerPoint</Application>
  <PresentationFormat>Custom</PresentationFormat>
  <Paragraphs>6496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