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2.6155899999999999E-2</c:v>
                </c:pt>
                <c:pt idx="1">
                  <c:v>1.90238E-2</c:v>
                </c:pt>
                <c:pt idx="2">
                  <c:v>2.8325400000000001E-2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0.11985949999999999</c:v>
                </c:pt>
                <c:pt idx="1">
                  <c:v>0.17077709999999999</c:v>
                </c:pt>
                <c:pt idx="2">
                  <c:v>8.7611300000000003E-2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2.63077E-2</c:v>
                </c:pt>
                <c:pt idx="1">
                  <c:v>2.39814E-2</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0.90734389999999998</c:v>
                </c:pt>
                <c:pt idx="1">
                  <c:v>0.7892903</c:v>
                </c:pt>
                <c:pt idx="2">
                  <c:v>0.90551999999999999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0.80488879999999996</c:v>
                </c:pt>
                <c:pt idx="1">
                  <c:v>0.69751359999999996</c:v>
                </c:pt>
                <c:pt idx="2">
                  <c:v>0.51552920000000002</c:v>
                </c:pt>
                <c:pt idx="3">
                  <c:v>0.62301439999999997</c:v>
                </c:pt>
                <c:pt idx="4">
                  <c:v>0.6400325</c:v>
                </c:pt>
                <c:pt idx="5">
                  <c:v>0.75351000000000001</c:v>
                </c:pt>
                <c:pt idx="6">
                  <c:v>0.69750400000000001</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4.3461399999999997E-2</c:v>
                </c:pt>
                <c:pt idx="2">
                  <c:v>0.24542739999999999</c:v>
                </c:pt>
                <c:pt idx="3">
                  <c:v>0</c:v>
                </c:pt>
                <c:pt idx="4">
                  <c:v>2.7210600000000001E-2</c:v>
                </c:pt>
                <c:pt idx="5">
                  <c:v>5.6112999999999996E-3</c:v>
                </c:pt>
                <c:pt idx="6">
                  <c:v>0</c:v>
                </c:pt>
                <c:pt idx="7">
                  <c:v>0.11424330000000001</c:v>
                </c:pt>
                <c:pt idx="8">
                  <c:v>1.6555999999999999E-3</c:v>
                </c:pt>
                <c:pt idx="9">
                  <c:v>4.8208800000000003E-2</c:v>
                </c:pt>
                <c:pt idx="10">
                  <c:v>8.13281E-2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0.19423599999999999</c:v>
                </c:pt>
                <c:pt idx="1">
                  <c:v>0.2226928</c:v>
                </c:pt>
                <c:pt idx="2">
                  <c:v>0.23904329999999999</c:v>
                </c:pt>
                <c:pt idx="3">
                  <c:v>0.32248280000000001</c:v>
                </c:pt>
                <c:pt idx="4">
                  <c:v>0.33275690000000002</c:v>
                </c:pt>
                <c:pt idx="5">
                  <c:v>0.22254389999999999</c:v>
                </c:pt>
                <c:pt idx="6">
                  <c:v>0.2419444</c:v>
                </c:pt>
                <c:pt idx="7">
                  <c:v>0.28935919999999998</c:v>
                </c:pt>
                <c:pt idx="8">
                  <c:v>0.34616190000000002</c:v>
                </c:pt>
                <c:pt idx="9">
                  <c:v>0.34463579999999999</c:v>
                </c:pt>
                <c:pt idx="10">
                  <c:v>0.23324490000000001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8.7469999999999996E-4</c:v>
                </c:pt>
                <c:pt idx="1">
                  <c:v>0</c:v>
                </c:pt>
                <c:pt idx="2">
                  <c:v>0</c:v>
                </c:pt>
                <c:pt idx="3">
                  <c:v>5.44317E-2</c:v>
                </c:pt>
                <c:pt idx="4">
                  <c:v>0</c:v>
                </c:pt>
                <c:pt idx="5">
                  <c:v>0</c:v>
                </c:pt>
                <c:pt idx="6">
                  <c:v>0</c:v>
                </c:pt>
                <c:pt idx="7">
                  <c:v>0</c:v>
                </c:pt>
                <c:pt idx="8">
                  <c:v>2.0703699999999998E-2</c:v>
                </c:pt>
                <c:pt idx="9">
                  <c:v>1.87417E-2</c:v>
                </c:pt>
                <c:pt idx="10">
                  <c:v>3.6877500000000001E-2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3.6332200000000002E-2</c:v>
                </c:pt>
                <c:pt idx="2">
                  <c:v>0</c:v>
                </c:pt>
                <c:pt idx="3">
                  <c:v>7.1099999999999994E-5</c:v>
                </c:pt>
                <c:pt idx="4">
                  <c:v>0</c:v>
                </c:pt>
                <c:pt idx="5">
                  <c:v>1.8334799999999998E-2</c:v>
                </c:pt>
                <c:pt idx="6">
                  <c:v>6.0551599999999997E-2</c:v>
                </c:pt>
                <c:pt idx="7">
                  <c:v>1.00328E-2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0.8921055</c:v>
                </c:pt>
                <c:pt idx="1">
                  <c:v>0.87275219999999998</c:v>
                </c:pt>
                <c:pt idx="2">
                  <c:v>0.85172539999999997</c:v>
                </c:pt>
                <c:pt idx="3">
                  <c:v>0.78433909999999996</c:v>
                </c:pt>
                <c:pt idx="4">
                  <c:v>0.76564969999999999</c:v>
                </c:pt>
                <c:pt idx="5">
                  <c:v>0.83069559999999998</c:v>
                </c:pt>
                <c:pt idx="6">
                  <c:v>0.87280469999999999</c:v>
                </c:pt>
                <c:pt idx="7">
                  <c:v>0.85086649999999997</c:v>
                </c:pt>
                <c:pt idx="8">
                  <c:v>0.78955030000000004</c:v>
                </c:pt>
                <c:pt idx="9">
                  <c:v>0.76868930000000002</c:v>
                </c:pt>
                <c:pt idx="10">
                  <c:v>0.77820679999999998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4.12999E-2</c:v>
                </c:pt>
                <c:pt idx="1">
                  <c:v>4.6245700000000001E-2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0.25934299999999999</c:v>
                </c:pt>
                <c:pt idx="1">
                  <c:v>0.1762601</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0</c:v>
                </c:pt>
                <c:pt idx="1">
                  <c:v>6.4671999999999993E-2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0</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0.89086880000000002</c:v>
                </c:pt>
                <c:pt idx="1">
                  <c:v>0.76150019999999996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8.1002000000000005E-2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0.65128430000000004</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4.7724799999999998E-2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8.5190888999999999</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5.9021999999999998E-3</c:v>
                </c:pt>
                <c:pt idx="1">
                  <c:v>2.8471199999999999E-2</c:v>
                </c:pt>
                <c:pt idx="2">
                  <c:v>7.7268500000000004E-2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0.126804</c:v>
                </c:pt>
                <c:pt idx="1">
                  <c:v>0.14390810000000001</c:v>
                </c:pt>
                <c:pt idx="2">
                  <c:v>0.31614769999999998</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2.0332000000000002E-3</c:v>
                </c:pt>
                <c:pt idx="1">
                  <c:v>0</c:v>
                </c:pt>
                <c:pt idx="2">
                  <c:v>0.1139592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6.0956499999999997E-2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0.85146290000000002</c:v>
                </c:pt>
                <c:pt idx="1">
                  <c:v>0.85843729999999996</c:v>
                </c:pt>
                <c:pt idx="2">
                  <c:v>0.54839130000000003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0.12808900000000001</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7.7728500000000006E-2</c:v>
                </c:pt>
                <c:pt idx="2">
                  <c:v>4.6275200000000002E-2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0.40192489999999997</c:v>
                </c:pt>
                <c:pt idx="1">
                  <c:v>0.25999860000000002</c:v>
                </c:pt>
                <c:pt idx="2">
                  <c:v>0.2192702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3.3512800000000002E-2</c:v>
                </c:pt>
                <c:pt idx="1">
                  <c:v>0</c:v>
                </c:pt>
                <c:pt idx="2">
                  <c:v>2.9312999999999999E-2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6.7305500000000004E-2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0.1565704</c:v>
                </c:pt>
                <c:pt idx="1">
                  <c:v>0.87258020000000003</c:v>
                </c:pt>
                <c:pt idx="2">
                  <c:v>0.59791329999999998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7.4496099999999996E-2</c:v>
                </c:pt>
                <c:pt idx="1">
                  <c:v>5.7183699999999997E-2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0.27574149999999997</c:v>
                </c:pt>
                <c:pt idx="1">
                  <c:v>0.32344919999999999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3.3865699999999999E-2</c:v>
                </c:pt>
                <c:pt idx="1">
                  <c:v>0.3188394</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0.40983550000000002</c:v>
                </c:pt>
                <c:pt idx="1">
                  <c:v>0.28596660000000002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0.51700999999999997</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0</c:v>
                </c:pt>
                <c:pt idx="1">
                  <c:v>2.83267E-2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0.2451451</c:v>
                </c:pt>
                <c:pt idx="1">
                  <c:v>0.39189210000000002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6.1642299999999997E-2</c:v>
                </c:pt>
                <c:pt idx="1">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0.2680476</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0.54820310000000005</c:v>
                </c:pt>
                <c:pt idx="1">
                  <c:v>0.42162490000000002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0.74647889999999995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0.82558140000000002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0.81481479999999995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0.69117649999999997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0.84722220000000004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0.83529410000000004</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0.83720930000000005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0.92537309999999995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0.89024389999999998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0.9736842</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0.8933333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9.7543599999999994E-2</c:v>
                </c:pt>
                <c:pt idx="1">
                  <c:v>0.21367430000000001</c:v>
                </c:pt>
                <c:pt idx="2">
                  <c:v>8.2837400000000005E-2</c:v>
                </c:pt>
                <c:pt idx="3">
                  <c:v>9.9287500000000001E-2</c:v>
                </c:pt>
                <c:pt idx="4">
                  <c:v>2.55477E-2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0.16710410000000001</c:v>
                </c:pt>
                <c:pt idx="1">
                  <c:v>0.176394</c:v>
                </c:pt>
                <c:pt idx="2">
                  <c:v>0.1665838</c:v>
                </c:pt>
                <c:pt idx="3">
                  <c:v>0.13846230000000001</c:v>
                </c:pt>
                <c:pt idx="4">
                  <c:v>0.1589284</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2.2662100000000001E-2</c:v>
                </c:pt>
                <c:pt idx="1">
                  <c:v>2.3471800000000001E-2</c:v>
                </c:pt>
                <c:pt idx="2">
                  <c:v>4.78436E-2</c:v>
                </c:pt>
                <c:pt idx="3">
                  <c:v>2.3189499999999998E-2</c:v>
                </c:pt>
                <c:pt idx="4">
                  <c:v>2.45049E-2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0.81410939999999998</c:v>
                </c:pt>
                <c:pt idx="1">
                  <c:v>0.67035160000000005</c:v>
                </c:pt>
                <c:pt idx="2">
                  <c:v>0.7398884</c:v>
                </c:pt>
                <c:pt idx="3">
                  <c:v>0.85960049999999999</c:v>
                </c:pt>
                <c:pt idx="4">
                  <c:v>0.84445930000000002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0.79245279999999996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0.76923079999999999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0.87037039999999999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0.85416669999999995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0.57575759999999998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0.72222220000000004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0.78947369999999994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0.8169014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0.641791</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0.73863639999999997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0.80808080000000004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0.77678570000000002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0.73563219999999996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0.82727269999999997</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0.69148929999999997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0.67567569999999999</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0.73404250000000004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0.78947369999999994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0.83950610000000003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0.915493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0.88732390000000005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0.95454539999999999</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0.91860470000000005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0.96103890000000003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0.72857139999999998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0.90277779999999996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0.75862070000000004</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0.75294119999999998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0.66249999999999998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0.88607599999999997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0.89772730000000001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0.9619048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0.86868690000000004</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0.90361449999999999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0.72499999999999998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0.7816092</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0.76842109999999997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0.78481009999999995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0.97674419999999995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0.93913040000000003</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0.92727269999999995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0.91397850000000003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0.8714208</c:v>
                </c:pt>
                <c:pt idx="1">
                  <c:v>0.76176619999999995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2.4994100000000002E-2</c:v>
                </c:pt>
                <c:pt idx="3">
                  <c:v>3.7545599999999998E-2</c:v>
                </c:pt>
                <c:pt idx="4">
                  <c:v>1.9604000000000002E-3</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0.1159485</c:v>
                </c:pt>
                <c:pt idx="1">
                  <c:v>0.15913389999999999</c:v>
                </c:pt>
                <c:pt idx="2">
                  <c:v>0.19630880000000001</c:v>
                </c:pt>
                <c:pt idx="3">
                  <c:v>0.18024670000000001</c:v>
                </c:pt>
                <c:pt idx="4">
                  <c:v>0.1007348</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4.06843E-2</c:v>
                </c:pt>
                <c:pt idx="2">
                  <c:v>6.6404199999999997E-2</c:v>
                </c:pt>
                <c:pt idx="3">
                  <c:v>2.0291699999999999E-2</c:v>
                </c:pt>
                <c:pt idx="4">
                  <c:v>3.3704E-3</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1.26307E-2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0.89551460000000005</c:v>
                </c:pt>
                <c:pt idx="1">
                  <c:v>0.78221249999999998</c:v>
                </c:pt>
                <c:pt idx="2">
                  <c:v>0.81656669999999998</c:v>
                </c:pt>
                <c:pt idx="3">
                  <c:v>0.66114479999999998</c:v>
                </c:pt>
                <c:pt idx="4">
                  <c:v>0.96089840000000004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0.80821920000000003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0.84946239999999995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0.88118810000000003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0.8586956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0.86585369999999995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0.79310349999999996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0.85294119999999995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0.91596639999999996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0.88392859999999995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0.71604939999999995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0.71739129999999995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0.7428572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0.74489799999999995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0.71264369999999999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0.63013699999999995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0.5606061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0.57142859999999995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0.83823530000000002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0.77659579999999995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0.82716049999999997</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0.74712650000000003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0.76288659999999997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0.83620689999999998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0.79090910000000003</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0.75789479999999998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0.78313259999999996</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0.79464290000000004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0.83177570000000001</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0.81318679999999999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0.79310349999999996</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0.72580650000000002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0.78787879999999999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0.81159420000000004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0.67816089999999996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0.74257430000000002</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0.73913039999999997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0.73214290000000004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0.79787240000000004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0.9210526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0.88043479999999996</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0.93069310000000005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0.90217389999999997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0.97530870000000003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9.5398499999999997E-2</c:v>
                </c:pt>
                <c:pt idx="1">
                  <c:v>4.0189999999999997E-2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0.23398189999999999</c:v>
                </c:pt>
                <c:pt idx="1">
                  <c:v>0.2231166</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4.2223999999999998E-2</c:v>
                </c:pt>
                <c:pt idx="1">
                  <c:v>9.9370100000000003E-2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0.82171870000000002</c:v>
                </c:pt>
                <c:pt idx="1">
                  <c:v>0.60201649999999995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0.9375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0.95454539999999999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0.98113209999999995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0.97058820000000001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0.87755099999999997</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0.96610169999999995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0.94545449999999998</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0.43333329999999998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0.55172410000000005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0.70588240000000002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0.52941179999999999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0.54838710000000002</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0.62962960000000001</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0.70270270000000001</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0.63157890000000005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0.78947369999999994</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0.51724139999999996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0.80555560000000004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0.34615390000000001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0.59090909999999996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0.82758620000000005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0.5789474</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0.65517239999999999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0.86486490000000005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0.76744190000000001</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0.80952380000000002</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0.91803279999999998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0.86046509999999998</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0.68421050000000005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0.71590909999999996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0.76851849999999999</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0.68867920000000005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0.74117650000000002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0.68965520000000002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0.91428569999999998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0.50130830000000004</c:v>
                </c:pt>
                <c:pt idx="2">
                  <c:v>0.52133890000000005</c:v>
                </c:pt>
                <c:pt idx="3">
                  <c:v>0.5393732</c:v>
                </c:pt>
                <c:pt idx="4">
                  <c:v>0.44051050000000003</c:v>
                </c:pt>
                <c:pt idx="5">
                  <c:v>0.65529139999999997</c:v>
                </c:pt>
                <c:pt idx="6">
                  <c:v>0.73081759999999996</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1.3263999999999999E-3</c:v>
                </c:pt>
                <c:pt idx="1">
                  <c:v>0</c:v>
                </c:pt>
                <c:pt idx="2">
                  <c:v>0</c:v>
                </c:pt>
                <c:pt idx="3">
                  <c:v>0</c:v>
                </c:pt>
                <c:pt idx="4">
                  <c:v>0</c:v>
                </c:pt>
                <c:pt idx="5">
                  <c:v>2.19221E-2</c:v>
                </c:pt>
                <c:pt idx="6">
                  <c:v>0</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0.36371310000000001</c:v>
                </c:pt>
                <c:pt idx="1">
                  <c:v>0.43950090000000003</c:v>
                </c:pt>
                <c:pt idx="2">
                  <c:v>0.39422069999999998</c:v>
                </c:pt>
                <c:pt idx="3">
                  <c:v>0.39653359999999999</c:v>
                </c:pt>
                <c:pt idx="4">
                  <c:v>0.43785200000000002</c:v>
                </c:pt>
                <c:pt idx="5">
                  <c:v>0.32278649999999998</c:v>
                </c:pt>
                <c:pt idx="6">
                  <c:v>0.26918239999999999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3.91834E-2</c:v>
                </c:pt>
                <c:pt idx="1">
                  <c:v>0</c:v>
                </c:pt>
                <c:pt idx="2">
                  <c:v>0</c:v>
                </c:pt>
                <c:pt idx="3">
                  <c:v>0</c:v>
                </c:pt>
                <c:pt idx="4">
                  <c:v>6.7258299999999993E-2</c:v>
                </c:pt>
                <c:pt idx="5">
                  <c:v>0</c:v>
                </c:pt>
                <c:pt idx="6">
                  <c:v>0</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5.9190800000000002E-2</c:v>
                </c:pt>
                <c:pt idx="2">
                  <c:v>8.4440299999999996E-2</c:v>
                </c:pt>
                <c:pt idx="3">
                  <c:v>6.4093200000000003E-2</c:v>
                </c:pt>
                <c:pt idx="4">
                  <c:v>5.43791E-2</c:v>
                </c:pt>
                <c:pt idx="5">
                  <c:v>0</c:v>
                </c:pt>
                <c:pt idx="6">
                  <c:v>0</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0.86304769999999997</c:v>
                </c:pt>
                <c:pt idx="1">
                  <c:v>0.69165759999999998</c:v>
                </c:pt>
                <c:pt idx="2">
                  <c:v>0.66280669999999997</c:v>
                </c:pt>
                <c:pt idx="3">
                  <c:v>0.79562690000000003</c:v>
                </c:pt>
                <c:pt idx="4">
                  <c:v>0.68323259999999997</c:v>
                </c:pt>
                <c:pt idx="5">
                  <c:v>0.83947450000000001</c:v>
                </c:pt>
                <c:pt idx="6">
                  <c:v>0.86580389999999996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0.7241379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0.89189189999999996</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0.73076920000000001</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0.82857139999999996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0.82352939999999997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0.90322579999999997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0.88095239999999997</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0.82857139999999996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0.79166669999999995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0.77777779999999996</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0.75675680000000001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0.77272730000000001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0.89655169999999995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0.7179487</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0.80769230000000003</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0.95744680000000004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0.93478260000000002</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0.87179490000000004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0.6860465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0.75757580000000002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0.76785709999999996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0.80180180000000001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0.76086960000000003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0.76470590000000005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0.82857139999999996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2.6264900000000001E-2</c:v>
                </c:pt>
                <c:pt idx="1">
                  <c:v>1.95525E-2</c:v>
                </c:pt>
                <c:pt idx="2">
                  <c:v>0.20631740000000001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0.1155279</c:v>
                </c:pt>
                <c:pt idx="1">
                  <c:v>0.17954100000000001</c:v>
                </c:pt>
                <c:pt idx="2">
                  <c:v>0.27708840000000001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1.8390799999999999E-2</c:v>
                </c:pt>
                <c:pt idx="1">
                  <c:v>3.6540400000000001E-2</c:v>
                </c:pt>
                <c:pt idx="2">
                  <c:v>5.3090900000000003E-2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0.97343069999999998</c:v>
                </c:pt>
                <c:pt idx="1">
                  <c:v>0.80588820000000005</c:v>
                </c:pt>
                <c:pt idx="2">
                  <c:v>0.80074429999999996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0.78048779999999995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0.87234040000000002</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0.87179490000000004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0.4736842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0.5263158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0.54444440000000005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0.55128200000000005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0.59154929999999994</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0.53424660000000002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0.59550559999999997</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0.67010309999999995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0.59259260000000002</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0.79365079999999999</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0.77777779999999996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0.85897429999999997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0.7534246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0.83050849999999998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0.63414630000000005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0.6593407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0.70297030000000005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0.65060240000000003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0.73170729999999995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0.79381440000000003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0.72222220000000004</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0.69369369999999997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0.75555559999999999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0.32758619999999999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0.41176469999999998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0.36363640000000003</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0.4791667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0.122144</c:v>
                </c:pt>
                <c:pt idx="1">
                  <c:v>5.3811299999999999E-2</c:v>
                </c:pt>
                <c:pt idx="2">
                  <c:v>2.4245300000000001E-2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0.1877511</c:v>
                </c:pt>
                <c:pt idx="1">
                  <c:v>0.13104930000000001</c:v>
                </c:pt>
                <c:pt idx="2">
                  <c:v>4.7355800000000003E-2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2.22223E-2</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0.70392520000000003</c:v>
                </c:pt>
                <c:pt idx="1">
                  <c:v>0.87235130000000005</c:v>
                </c:pt>
                <c:pt idx="2">
                  <c:v>0.96778589999999998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0.46551730000000002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0.47692309999999999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0.5571429</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0.58333330000000005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0.53968260000000001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0.9183673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0.93859649999999994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0.86363639999999997</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0.86813189999999996</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0.90476190000000001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0.87777780000000005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0.95145630000000003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0.88679249999999998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0.85555550000000002</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0.52857140000000002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0.68888890000000003</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0.57303369999999998</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0.56756759999999995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0.67567569999999999</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0.75510200000000005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0.86111110000000002</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0.35294120000000001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0.18518519999999999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0.25806449999999997</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0.17241380000000001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0.14285709999999999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8.364706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8.8526316000000005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8.9464282999999991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8.7431192000000006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8.4831456999999997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0.6176471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0.53030299999999997</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0.56603769999999998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0.75094269999999996</c:v>
                </c:pt>
                <c:pt idx="1">
                  <c:v>0.72425709999999999</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3.7637E-3</c:v>
                </c:pt>
                <c:pt idx="3">
                  <c:v>4.1690199999999997E-2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0.1549278</c:v>
                </c:pt>
                <c:pt idx="1">
                  <c:v>0.1599101</c:v>
                </c:pt>
                <c:pt idx="2">
                  <c:v>0.16105829999999999</c:v>
                </c:pt>
                <c:pt idx="3">
                  <c:v>0.2764742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3.52827E-2</c:v>
                </c:pt>
                <c:pt idx="1">
                  <c:v>8.53801E-2</c:v>
                </c:pt>
                <c:pt idx="2">
                  <c:v>0</c:v>
                </c:pt>
                <c:pt idx="3">
                  <c:v>6.9218100000000005E-2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6.73237E-2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0.81768560000000001</c:v>
                </c:pt>
                <c:pt idx="1">
                  <c:v>0.77173709999999995</c:v>
                </c:pt>
                <c:pt idx="2">
                  <c:v>0.77176549999999999</c:v>
                </c:pt>
                <c:pt idx="3">
                  <c:v>0.55993780000000004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0.49796810000000002</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2.78996E-2</c:v>
                </c:pt>
                <c:pt idx="1">
                  <c:v>9.8758499999999999E-2</c:v>
                </c:pt>
                <c:pt idx="2">
                  <c:v>8.1073099999999995E-2</c:v>
                </c:pt>
                <c:pt idx="3">
                  <c:v>0</c:v>
                </c:pt>
                <c:pt idx="4">
                  <c:v>9.8083900000000002E-2</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0.1811055</c:v>
                </c:pt>
                <c:pt idx="1">
                  <c:v>0.2058789</c:v>
                </c:pt>
                <c:pt idx="2">
                  <c:v>0.17004900000000001</c:v>
                </c:pt>
                <c:pt idx="3">
                  <c:v>0.21443599999999999</c:v>
                </c:pt>
                <c:pt idx="4">
                  <c:v>0.23442350000000001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3.2101999999999999E-2</c:v>
                </c:pt>
                <c:pt idx="2">
                  <c:v>1.4928000000000001E-3</c:v>
                </c:pt>
                <c:pt idx="3">
                  <c:v>0.1591709</c:v>
                </c:pt>
                <c:pt idx="4">
                  <c:v>1.30901E-2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0.16884360000000001</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0.75475380000000003</c:v>
                </c:pt>
                <c:pt idx="1">
                  <c:v>0.65317919999999996</c:v>
                </c:pt>
                <c:pt idx="2">
                  <c:v>0.83274729999999997</c:v>
                </c:pt>
                <c:pt idx="3">
                  <c:v>0.58711990000000003</c:v>
                </c:pt>
                <c:pt idx="4">
                  <c:v>0.60033170000000002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Whittington Health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272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74508545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886104705"/>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78096727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375483132"/>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07328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612368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658122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106007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675121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684685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851598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5658639"/>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520107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428628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3446465"/>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767954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6165088"/>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355714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752760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3599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52545394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70450322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77407136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47059800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27086827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70543028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81032402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67132214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67691831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170489369"/>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4690932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3503582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648212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577701305"/>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39474489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37696158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63553150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09371997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8890644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93535727"/>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6057090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073053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52875301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92425330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07711906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79871427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38511949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392104802"/>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26119296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7304522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50215520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438477178"/>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272478614"/>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1045609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87532593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985749387"/>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53394395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13961609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7029990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22393341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01223805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62579907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353278368"/>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4421403"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Whittington Health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37237875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07581772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0488619"/>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31418658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926696" y="622300"/>
            <a:ext cx="235192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Whittington Health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70491065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0283598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838961867"/>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54562550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60004118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31421911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28475375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701709547"/>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2213999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00853993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45863391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46591292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274474256"/>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1261131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82178677"/>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690019843"/>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87359378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23209768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65615206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07747418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007675524"/>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657696902"/>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94455103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75992560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60526407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53775659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401251591"/>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06914682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4235314512"/>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35038786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858867639"/>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908099106"/>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20018606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52904390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36795084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21259200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94259167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180966737"/>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4626515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40175501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9653758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187703752"/>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9739110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98024930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75153889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32923956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82710699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3289286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70976295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609883709"/>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47016628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84496449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61644882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090444842"/>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843300148"/>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418307097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00219908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25291366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614635988"/>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35335678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98279550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43562882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68644327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05861953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00931878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96402051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24630210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941751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042040"/>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786705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195413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613661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304962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669383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483137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1226692"/>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44859450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514061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276805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7204167"/>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964742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0877938"/>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6778218"/>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325713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255018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4321088"/>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172012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313753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263675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857105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6363763"/>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1208478"/>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649269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95922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860672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3055271"/>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351258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712910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930083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733485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001147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025015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7499419"/>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273484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6458860"/>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942386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449056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855834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0272150"/>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5324823"/>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393435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070766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2703338"/>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2923103"/>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055437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808014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91196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167378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160432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01530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348726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93999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745100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92125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65454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762633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039196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313048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165179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2464411"/>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5109787"/>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092757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878218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635991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746845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26039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898258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166830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1745705"/>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0644635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637496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791004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0658613"/>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626331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8594615"/>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133277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055884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919355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711556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144912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112611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415476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811271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729570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29736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098118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505763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887723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618127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60970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695233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292964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279580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706825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307351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222278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992465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400451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533143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647157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98232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512156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426513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433213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8892975"/>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646172"/>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211194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61649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91514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713978"/>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410856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491010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918861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085642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632164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28698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260028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382570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419795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926696" y="622300"/>
            <a:ext cx="2351927" cy="276999"/>
          </a:xfrm>
          <a:prstGeom prst="rect">
            <a:avLst/>
          </a:prstGeom>
          <a:noFill/>
        </p:spPr>
        <p:txBody>
          <a:bodyPr wrap="none" rtlCol="0">
            <a:spAutoFit/>
          </a:bodyPr>
          <a:lstStyle/>
          <a:p>
            <a:pPr algn="r"/>
            <a:r>
              <a:rPr lang="en-GB" sz="1200" b="1" noProof="0">
                <a:solidFill>
                  <a:srgbClr val="336E9F"/>
                </a:solidFill>
                <a:latin typeface="Arial"/>
                <a:cs typeface="Arial"/>
              </a:rPr>
              <a:t>Whittington Health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24478</Words>
  <Application>Microsoft Office PowerPoint</Application>
  <PresentationFormat>Custom</PresentationFormat>
  <Paragraphs>6488</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