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69"/>
  </p:notesMasterIdLst>
  <p:sldIdLst>
    <p:sldId id="257" r:id="rId6"/>
    <p:sldId id="351" r:id="rId7"/>
    <p:sldId id="258" r:id="rId8"/>
    <p:sldId id="348" r:id="rId9"/>
    <p:sldId id="259" r:id="rId10"/>
    <p:sldId id="260" r:id="rId11"/>
    <p:sldId id="261" r:id="rId12"/>
    <p:sldId id="262" r:id="rId13"/>
    <p:sldId id="364" r:id="rId14"/>
    <p:sldId id="263" r:id="rId15"/>
    <p:sldId id="264" r:id="rId16"/>
    <p:sldId id="265" r:id="rId17"/>
    <p:sldId id="266" r:id="rId18"/>
    <p:sldId id="267" r:id="rId19"/>
    <p:sldId id="268" r:id="rId20"/>
    <p:sldId id="269" r:id="rId21"/>
    <p:sldId id="270" r:id="rId22"/>
    <p:sldId id="271" r:id="rId23"/>
    <p:sldId id="272" r:id="rId24"/>
    <p:sldId id="329"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67" r:id="rId52"/>
    <p:sldId id="368" r:id="rId53"/>
    <p:sldId id="369" r:id="rId54"/>
    <p:sldId id="370" r:id="rId55"/>
    <p:sldId id="312" r:id="rId56"/>
    <p:sldId id="313" r:id="rId57"/>
    <p:sldId id="352" r:id="rId58"/>
    <p:sldId id="353" r:id="rId59"/>
    <p:sldId id="354" r:id="rId60"/>
    <p:sldId id="355" r:id="rId61"/>
    <p:sldId id="356" r:id="rId62"/>
    <p:sldId id="357" r:id="rId63"/>
    <p:sldId id="358" r:id="rId64"/>
    <p:sldId id="359" r:id="rId65"/>
    <p:sldId id="360" r:id="rId66"/>
    <p:sldId id="361" r:id="rId67"/>
    <p:sldId id="362" r:id="rId68"/>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400" autoAdjust="0"/>
  </p:normalViewPr>
  <p:slideViewPr>
    <p:cSldViewPr>
      <p:cViewPr varScale="1">
        <p:scale>
          <a:sx n="44" d="100"/>
          <a:sy n="44" d="100"/>
        </p:scale>
        <p:origin x="2331" y="65"/>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0.82767639999999998</c:v>
                </c:pt>
                <c:pt idx="1">
                  <c:v>0.73859580000000002</c:v>
                </c:pt>
                <c:pt idx="2">
                  <c:v>0.8840633</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0%</c:formatCode>
                <c:ptCount val="3"/>
                <c:pt idx="0">
                  <c:v>4.4702400000000003E-2</c:v>
                </c:pt>
                <c:pt idx="1">
                  <c:v>4.34866E-2</c:v>
                </c:pt>
                <c:pt idx="2">
                  <c:v>4.3381200000000002E-2</c:v>
                </c:pt>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0%</c:formatCode>
                <c:ptCount val="3"/>
                <c:pt idx="0">
                  <c:v>8.2766699999999999E-2</c:v>
                </c:pt>
                <c:pt idx="1">
                  <c:v>0.1218515</c:v>
                </c:pt>
                <c:pt idx="2">
                  <c:v>5.7802699999999999E-2</c:v>
                </c:pt>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0%</c:formatCode>
                <c:ptCount val="3"/>
                <c:pt idx="0">
                  <c:v>4.4854100000000001E-2</c:v>
                </c:pt>
                <c:pt idx="1">
                  <c:v>4.84442E-2</c:v>
                </c:pt>
                <c:pt idx="2">
                  <c:v>1.47513E-2</c:v>
                </c:pt>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0%</c:formatCode>
                <c:ptCount val="3"/>
                <c:pt idx="0">
                  <c:v>4.9999999999999998E-7</c:v>
                </c:pt>
                <c:pt idx="1">
                  <c:v>4.7621799999999999E-2</c:v>
                </c:pt>
                <c:pt idx="2">
                  <c:v>1.5E-6</c:v>
                </c:pt>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0.92003230000000003</c:v>
                </c:pt>
                <c:pt idx="1">
                  <c:v>0.79503999999999997</c:v>
                </c:pt>
                <c:pt idx="2">
                  <c:v>0.95734059999999999</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0.83909599999999995</c:v>
                </c:pt>
                <c:pt idx="1">
                  <c:v>0.69751359999999996</c:v>
                </c:pt>
                <c:pt idx="2">
                  <c:v>0.51552920000000002</c:v>
                </c:pt>
                <c:pt idx="3">
                  <c:v>0.65678329999999996</c:v>
                </c:pt>
                <c:pt idx="4">
                  <c:v>0.6400325</c:v>
                </c:pt>
                <c:pt idx="5">
                  <c:v>0.75351000000000001</c:v>
                </c:pt>
                <c:pt idx="6">
                  <c:v>0.72373089999999995</c:v>
                </c:pt>
                <c:pt idx="7">
                  <c:v>0.58636469999999996</c:v>
                </c:pt>
                <c:pt idx="8">
                  <c:v>0.57594199999999995</c:v>
                </c:pt>
                <c:pt idx="9">
                  <c:v>0.5883507</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0%</c:formatCode>
                <c:ptCount val="11"/>
                <c:pt idx="0">
                  <c:v>1.5173600000000001E-2</c:v>
                </c:pt>
                <c:pt idx="1">
                  <c:v>8.1100000000000005E-2</c:v>
                </c:pt>
                <c:pt idx="2">
                  <c:v>0.29561670000000001</c:v>
                </c:pt>
                <c:pt idx="3">
                  <c:v>0</c:v>
                </c:pt>
                <c:pt idx="4">
                  <c:v>5.4142900000000001E-2</c:v>
                </c:pt>
                <c:pt idx="5">
                  <c:v>6.2953700000000001E-2</c:v>
                </c:pt>
                <c:pt idx="6">
                  <c:v>1.51117E-2</c:v>
                </c:pt>
                <c:pt idx="7">
                  <c:v>0.1729704</c:v>
                </c:pt>
                <c:pt idx="8">
                  <c:v>3.8960599999999998E-2</c:v>
                </c:pt>
                <c:pt idx="9">
                  <c:v>6.6400899999999999E-2</c:v>
                </c:pt>
                <c:pt idx="10">
                  <c:v>0.1000967</c:v>
                </c:pt>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0%</c:formatCode>
                <c:ptCount val="11"/>
                <c:pt idx="0">
                  <c:v>9.5474600000000007E-2</c:v>
                </c:pt>
                <c:pt idx="1">
                  <c:v>0.14741560000000001</c:v>
                </c:pt>
                <c:pt idx="2">
                  <c:v>0.14907989999999999</c:v>
                </c:pt>
                <c:pt idx="3">
                  <c:v>0.25494499999999998</c:v>
                </c:pt>
                <c:pt idx="4">
                  <c:v>0.2804296</c:v>
                </c:pt>
                <c:pt idx="5">
                  <c:v>0.107859</c:v>
                </c:pt>
                <c:pt idx="6">
                  <c:v>0.1592673</c:v>
                </c:pt>
                <c:pt idx="7">
                  <c:v>0.171905</c:v>
                </c:pt>
                <c:pt idx="8">
                  <c:v>0.27155180000000001</c:v>
                </c:pt>
                <c:pt idx="9">
                  <c:v>0.30825170000000002</c:v>
                </c:pt>
                <c:pt idx="10">
                  <c:v>0.19570760000000001</c:v>
                </c:pt>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0%</c:formatCode>
                <c:ptCount val="11"/>
                <c:pt idx="0">
                  <c:v>5.0255399999999999E-2</c:v>
                </c:pt>
                <c:pt idx="1">
                  <c:v>1.8630899999999999E-2</c:v>
                </c:pt>
                <c:pt idx="2">
                  <c:v>1.15941E-2</c:v>
                </c:pt>
                <c:pt idx="3">
                  <c:v>8.8200600000000004E-2</c:v>
                </c:pt>
                <c:pt idx="4">
                  <c:v>2.5257600000000002E-2</c:v>
                </c:pt>
                <c:pt idx="5">
                  <c:v>3.7976999999999997E-2</c:v>
                </c:pt>
                <c:pt idx="6">
                  <c:v>3.8204599999999998E-2</c:v>
                </c:pt>
                <c:pt idx="7">
                  <c:v>2.1684E-3</c:v>
                </c:pt>
                <c:pt idx="8">
                  <c:v>5.8008700000000003E-2</c:v>
                </c:pt>
                <c:pt idx="9">
                  <c:v>3.6933800000000003E-2</c:v>
                </c:pt>
                <c:pt idx="10">
                  <c:v>5.5646099999999997E-2</c:v>
                </c:pt>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0%</c:formatCode>
                <c:ptCount val="11"/>
                <c:pt idx="0">
                  <c:v>4.9999999999999998E-7</c:v>
                </c:pt>
                <c:pt idx="1">
                  <c:v>5.5339800000000001E-2</c:v>
                </c:pt>
                <c:pt idx="2">
                  <c:v>2.81801E-2</c:v>
                </c:pt>
                <c:pt idx="3">
                  <c:v>7.1099999999999994E-5</c:v>
                </c:pt>
                <c:pt idx="4">
                  <c:v>1.3740000000000001E-4</c:v>
                </c:pt>
                <c:pt idx="5">
                  <c:v>3.7700200000000003E-2</c:v>
                </c:pt>
                <c:pt idx="6">
                  <c:v>6.3685500000000006E-2</c:v>
                </c:pt>
                <c:pt idx="7">
                  <c:v>6.6591399999999995E-2</c:v>
                </c:pt>
                <c:pt idx="8">
                  <c:v>5.55369E-2</c:v>
                </c:pt>
                <c:pt idx="9">
                  <c:v>6.3E-5</c:v>
                </c:pt>
                <c:pt idx="10">
                  <c:v>5.0856800000000001E-2</c:v>
                </c:pt>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0%</c:formatCode>
                <c:ptCount val="11"/>
                <c:pt idx="0">
                  <c:v>0.89839429999999998</c:v>
                </c:pt>
                <c:pt idx="1">
                  <c:v>0.85598280000000004</c:v>
                </c:pt>
                <c:pt idx="2">
                  <c:v>0.83047020000000005</c:v>
                </c:pt>
                <c:pt idx="3">
                  <c:v>0.85162819999999995</c:v>
                </c:pt>
                <c:pt idx="4">
                  <c:v>0.85702120000000004</c:v>
                </c:pt>
                <c:pt idx="5">
                  <c:v>0.85935569999999994</c:v>
                </c:pt>
                <c:pt idx="6">
                  <c:v>0.73592880000000005</c:v>
                </c:pt>
                <c:pt idx="7">
                  <c:v>0.79077470000000005</c:v>
                </c:pt>
                <c:pt idx="8">
                  <c:v>0.83075449999999995</c:v>
                </c:pt>
                <c:pt idx="9">
                  <c:v>0.88100610000000001</c:v>
                </c:pt>
                <c:pt idx="10">
                  <c:v>0.76650790000000002</c:v>
                </c:pt>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0.69935720000000001</c:v>
                </c:pt>
                <c:pt idx="1">
                  <c:v>0.66246309999999997</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0%</c:formatCode>
                <c:ptCount val="2"/>
                <c:pt idx="0">
                  <c:v>0.1253136</c:v>
                </c:pt>
                <c:pt idx="1">
                  <c:v>7.2633000000000003E-2</c:v>
                </c:pt>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0%</c:formatCode>
                <c:ptCount val="2"/>
                <c:pt idx="0">
                  <c:v>0.1194962</c:v>
                </c:pt>
                <c:pt idx="1">
                  <c:v>0.1234857</c:v>
                </c:pt>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0%</c:formatCode>
                <c:ptCount val="2"/>
                <c:pt idx="0">
                  <c:v>5.58325E-2</c:v>
                </c:pt>
                <c:pt idx="1">
                  <c:v>9.1059200000000007E-2</c:v>
                </c:pt>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0%</c:formatCode>
                <c:ptCount val="2"/>
                <c:pt idx="0">
                  <c:v>4.9999999999999998E-7</c:v>
                </c:pt>
                <c:pt idx="1">
                  <c:v>5.0359099999999997E-2</c:v>
                </c:pt>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0.82241399999999998</c:v>
                </c:pt>
                <c:pt idx="1">
                  <c:v>0.76993140000000004</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8.5088746999999998</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pt idx="0">
                  <c:v>0.17113610000000001</c:v>
                </c:pt>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pt idx="0">
                  <c:v>0.47101609999999999</c:v>
                </c:pt>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pt idx="0">
                  <c:v>0.13785900000000001</c:v>
                </c:pt>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pt idx="0">
                  <c:v>-8.2888857999999992</c:v>
                </c:pt>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pt idx="0">
                  <c:v>8.7138009000000007</c:v>
                </c:pt>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0.82543789999999995</c:v>
                </c:pt>
                <c:pt idx="1">
                  <c:v>0.76666420000000002</c:v>
                </c:pt>
                <c:pt idx="2">
                  <c:v>0.21933469999999999</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0%</c:formatCode>
                <c:ptCount val="3"/>
                <c:pt idx="0">
                  <c:v>2.8283300000000001E-2</c:v>
                </c:pt>
                <c:pt idx="1">
                  <c:v>5.26755E-2</c:v>
                </c:pt>
                <c:pt idx="2">
                  <c:v>0.1151037</c:v>
                </c:pt>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0%</c:formatCode>
                <c:ptCount val="3"/>
                <c:pt idx="0">
                  <c:v>8.2041799999999998E-2</c:v>
                </c:pt>
                <c:pt idx="1">
                  <c:v>9.5499500000000001E-2</c:v>
                </c:pt>
                <c:pt idx="2">
                  <c:v>0.2404773</c:v>
                </c:pt>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0%</c:formatCode>
                <c:ptCount val="3"/>
                <c:pt idx="0">
                  <c:v>2.44143E-2</c:v>
                </c:pt>
                <c:pt idx="1">
                  <c:v>2.3544800000000001E-2</c:v>
                </c:pt>
                <c:pt idx="2">
                  <c:v>0.1517944</c:v>
                </c:pt>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0%</c:formatCode>
                <c:ptCount val="3"/>
                <c:pt idx="0">
                  <c:v>3.98226E-2</c:v>
                </c:pt>
                <c:pt idx="1">
                  <c:v>6.1615999999999997E-2</c:v>
                </c:pt>
                <c:pt idx="2">
                  <c:v>0.27328999999999998</c:v>
                </c:pt>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0.88929910000000001</c:v>
                </c:pt>
                <c:pt idx="1">
                  <c:v>0.84127339999999995</c:v>
                </c:pt>
                <c:pt idx="2">
                  <c:v>0.35136250000000002</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0.1565704</c:v>
                </c:pt>
                <c:pt idx="1">
                  <c:v>0.59496729999999998</c:v>
                </c:pt>
                <c:pt idx="2">
                  <c:v>0.49152760000000001</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0%</c:formatCode>
                <c:ptCount val="3"/>
                <c:pt idx="0">
                  <c:v>4.2242500000000002E-2</c:v>
                </c:pt>
                <c:pt idx="1">
                  <c:v>0.1349929</c:v>
                </c:pt>
                <c:pt idx="2">
                  <c:v>8.58376E-2</c:v>
                </c:pt>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0%</c:formatCode>
                <c:ptCount val="3"/>
                <c:pt idx="0">
                  <c:v>0.26047710000000002</c:v>
                </c:pt>
                <c:pt idx="1">
                  <c:v>0.14546999999999999</c:v>
                </c:pt>
                <c:pt idx="2">
                  <c:v>0.1401454</c:v>
                </c:pt>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0%</c:formatCode>
                <c:ptCount val="3"/>
                <c:pt idx="0">
                  <c:v>0.1042367</c:v>
                </c:pt>
                <c:pt idx="1">
                  <c:v>3.35921E-2</c:v>
                </c:pt>
                <c:pt idx="2">
                  <c:v>6.8875400000000003E-2</c:v>
                </c:pt>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0%</c:formatCode>
                <c:ptCount val="3"/>
                <c:pt idx="0">
                  <c:v>0.43647330000000001</c:v>
                </c:pt>
                <c:pt idx="1">
                  <c:v>9.0977799999999998E-2</c:v>
                </c:pt>
                <c:pt idx="2">
                  <c:v>0.213614</c:v>
                </c:pt>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0.44308989999999998</c:v>
                </c:pt>
                <c:pt idx="1">
                  <c:v>0.76603429999999995</c:v>
                </c:pt>
                <c:pt idx="2">
                  <c:v>0.54058099999999998</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0.2363111</c:v>
                </c:pt>
                <c:pt idx="1">
                  <c:v>0.19506309999999999</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0%</c:formatCode>
                <c:ptCount val="2"/>
                <c:pt idx="0">
                  <c:v>0.12772919999999999</c:v>
                </c:pt>
                <c:pt idx="1">
                  <c:v>7.9933100000000007E-2</c:v>
                </c:pt>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0%</c:formatCode>
                <c:ptCount val="2"/>
                <c:pt idx="0">
                  <c:v>0.16927539999999999</c:v>
                </c:pt>
                <c:pt idx="1">
                  <c:v>0.27795029999999998</c:v>
                </c:pt>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0%</c:formatCode>
                <c:ptCount val="2"/>
                <c:pt idx="0">
                  <c:v>8.7098700000000001E-2</c:v>
                </c:pt>
                <c:pt idx="1">
                  <c:v>0.34158889999999997</c:v>
                </c:pt>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0%</c:formatCode>
                <c:ptCount val="2"/>
                <c:pt idx="0">
                  <c:v>0.37958560000000002</c:v>
                </c:pt>
                <c:pt idx="1">
                  <c:v>0.10546460000000001</c:v>
                </c:pt>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0.44918259999999999</c:v>
                </c:pt>
                <c:pt idx="1">
                  <c:v>0.54045920000000003</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0.52469180000000004</c:v>
                </c:pt>
                <c:pt idx="1">
                  <c:v>0.3117335</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0%</c:formatCode>
                <c:ptCount val="2"/>
                <c:pt idx="0">
                  <c:v>3.1515700000000001E-2</c:v>
                </c:pt>
                <c:pt idx="1">
                  <c:v>0.1225715</c:v>
                </c:pt>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0%</c:formatCode>
                <c:ptCount val="2"/>
                <c:pt idx="0">
                  <c:v>0.16675010000000001</c:v>
                </c:pt>
                <c:pt idx="1">
                  <c:v>0.20340250000000001</c:v>
                </c:pt>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0%</c:formatCode>
                <c:ptCount val="2"/>
                <c:pt idx="0">
                  <c:v>0.10083979999999999</c:v>
                </c:pt>
                <c:pt idx="1">
                  <c:v>6.6465499999999997E-2</c:v>
                </c:pt>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0%</c:formatCode>
                <c:ptCount val="2"/>
                <c:pt idx="0">
                  <c:v>0.17620259999999999</c:v>
                </c:pt>
                <c:pt idx="1">
                  <c:v>0.2958269</c:v>
                </c:pt>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0.57141609999999998</c:v>
                </c:pt>
                <c:pt idx="1">
                  <c:v>0.6181932</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0.83233539999999995</c:v>
                </c:pt>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0.84172659999999999</c:v>
                </c:pt>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0.83439490000000005</c:v>
                </c:pt>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0.8387097</c:v>
                </c:pt>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0.81151830000000003</c:v>
                </c:pt>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0.78915659999999999</c:v>
                </c:pt>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0.76595749999999996</c:v>
                </c:pt>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0.80519479999999999</c:v>
                </c:pt>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0.79347829999999997</c:v>
                </c:pt>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0.83157899999999996</c:v>
                </c:pt>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0.92810459999999995</c:v>
                </c:pt>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0.84210529999999995</c:v>
                </c:pt>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0.94444439999999996</c:v>
                </c:pt>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0.93023259999999997</c:v>
                </c:pt>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0.90857140000000003</c:v>
                </c:pt>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0.61068739999999999</c:v>
                </c:pt>
                <c:pt idx="3">
                  <c:v>0.69234390000000001</c:v>
                </c:pt>
                <c:pt idx="4">
                  <c:v>0.74654620000000005</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0%</c:formatCode>
                <c:ptCount val="5"/>
                <c:pt idx="0">
                  <c:v>0.1271651</c:v>
                </c:pt>
                <c:pt idx="1">
                  <c:v>0.24418090000000001</c:v>
                </c:pt>
                <c:pt idx="2">
                  <c:v>0.1119634</c:v>
                </c:pt>
                <c:pt idx="3">
                  <c:v>0.1235955</c:v>
                </c:pt>
                <c:pt idx="4">
                  <c:v>5.1437200000000002E-2</c:v>
                </c:pt>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0%</c:formatCode>
                <c:ptCount val="5"/>
                <c:pt idx="0">
                  <c:v>0.107861</c:v>
                </c:pt>
                <c:pt idx="1">
                  <c:v>0.11538080000000001</c:v>
                </c:pt>
                <c:pt idx="2">
                  <c:v>0.1083316</c:v>
                </c:pt>
                <c:pt idx="3">
                  <c:v>8.9846200000000001E-2</c:v>
                </c:pt>
                <c:pt idx="4">
                  <c:v>0.10714949999999999</c:v>
                </c:pt>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0%</c:formatCode>
                <c:ptCount val="5"/>
                <c:pt idx="0">
                  <c:v>5.22836E-2</c:v>
                </c:pt>
                <c:pt idx="1">
                  <c:v>5.3978400000000003E-2</c:v>
                </c:pt>
                <c:pt idx="2">
                  <c:v>7.6969599999999999E-2</c:v>
                </c:pt>
                <c:pt idx="3">
                  <c:v>4.7497499999999998E-2</c:v>
                </c:pt>
                <c:pt idx="4">
                  <c:v>5.0394300000000003E-2</c:v>
                </c:pt>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0%</c:formatCode>
                <c:ptCount val="5"/>
                <c:pt idx="0">
                  <c:v>6.2440700000000002E-2</c:v>
                </c:pt>
                <c:pt idx="1">
                  <c:v>0.13743</c:v>
                </c:pt>
                <c:pt idx="2">
                  <c:v>9.2047900000000002E-2</c:v>
                </c:pt>
                <c:pt idx="3">
                  <c:v>4.6716899999999999E-2</c:v>
                </c:pt>
                <c:pt idx="4">
                  <c:v>4.44728E-2</c:v>
                </c:pt>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0.78143790000000002</c:v>
                </c:pt>
                <c:pt idx="1">
                  <c:v>0.75174209999999997</c:v>
                </c:pt>
                <c:pt idx="2">
                  <c:v>0.79363930000000005</c:v>
                </c:pt>
                <c:pt idx="3">
                  <c:v>0.88195710000000005</c:v>
                </c:pt>
                <c:pt idx="4">
                  <c:v>0.86879729999999999</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0.86956520000000004</c:v>
                </c:pt>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0.74683549999999999</c:v>
                </c:pt>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0.78571429999999998</c:v>
                </c:pt>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0.77570090000000003</c:v>
                </c:pt>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0.79166669999999995</c:v>
                </c:pt>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0.61068699999999998</c:v>
                </c:pt>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c:v>
                </c:pt>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0.61320750000000002</c:v>
                </c:pt>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0.73571430000000004</c:v>
                </c:pt>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0.72327039999999998</c:v>
                </c:pt>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0.78645830000000005</c:v>
                </c:pt>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0.74251500000000004</c:v>
                </c:pt>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0.76063829999999999</c:v>
                </c:pt>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0.76995309999999995</c:v>
                </c:pt>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0.79295150000000003</c:v>
                </c:pt>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0.70833330000000005</c:v>
                </c:pt>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0.73493980000000003</c:v>
                </c:pt>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0.72340420000000005</c:v>
                </c:pt>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0.70754720000000004</c:v>
                </c:pt>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0.75555559999999999</c:v>
                </c:pt>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0.66853929999999995</c:v>
                </c:pt>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0.60126579999999996</c:v>
                </c:pt>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0.72352939999999999</c:v>
                </c:pt>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0.76119409999999998</c:v>
                </c:pt>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0.77990429999999999</c:v>
                </c:pt>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0.94705879999999998</c:v>
                </c:pt>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0.943662</c:v>
                </c:pt>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0.92307689999999998</c:v>
                </c:pt>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0.94021739999999998</c:v>
                </c:pt>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0.96808510000000003</c:v>
                </c:pt>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0.76785709999999996</c:v>
                </c:pt>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0.7801418</c:v>
                </c:pt>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0.74675329999999995</c:v>
                </c:pt>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0.81081080000000005</c:v>
                </c:pt>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0.75392669999999995</c:v>
                </c:pt>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0.92261899999999997</c:v>
                </c:pt>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0.94557820000000004</c:v>
                </c:pt>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0.94339620000000002</c:v>
                </c:pt>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0.97790060000000001</c:v>
                </c:pt>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0.95833330000000005</c:v>
                </c:pt>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0.85365860000000005</c:v>
                </c:pt>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0.82638889999999998</c:v>
                </c:pt>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0.81168830000000003</c:v>
                </c:pt>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0.86627909999999997</c:v>
                </c:pt>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0.80337080000000005</c:v>
                </c:pt>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0.94680850000000005</c:v>
                </c:pt>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0.93251530000000005</c:v>
                </c:pt>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0.92391310000000004</c:v>
                </c:pt>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0.93719799999999998</c:v>
                </c:pt>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0.91818180000000005</c:v>
                </c:pt>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0.87159120000000001</c:v>
                </c:pt>
                <c:pt idx="1">
                  <c:v>0.76212690000000005</c:v>
                </c:pt>
                <c:pt idx="2">
                  <c:v>0.65769359999999999</c:v>
                </c:pt>
                <c:pt idx="3">
                  <c:v>0.66114479999999998</c:v>
                </c:pt>
                <c:pt idx="4">
                  <c:v>0.89393400000000001</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0%</c:formatCode>
                <c:ptCount val="5"/>
                <c:pt idx="0">
                  <c:v>1.9850799999999998E-2</c:v>
                </c:pt>
                <c:pt idx="1">
                  <c:v>2.72547E-2</c:v>
                </c:pt>
                <c:pt idx="2">
                  <c:v>5.2719299999999997E-2</c:v>
                </c:pt>
                <c:pt idx="3">
                  <c:v>6.8732799999999997E-2</c:v>
                </c:pt>
                <c:pt idx="4">
                  <c:v>2.0093699999999999E-2</c:v>
                </c:pt>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0%</c:formatCode>
                <c:ptCount val="5"/>
                <c:pt idx="0">
                  <c:v>7.5906100000000004E-2</c:v>
                </c:pt>
                <c:pt idx="1">
                  <c:v>0.1039031</c:v>
                </c:pt>
                <c:pt idx="2">
                  <c:v>0.14085829999999999</c:v>
                </c:pt>
                <c:pt idx="3">
                  <c:v>0.1178723</c:v>
                </c:pt>
                <c:pt idx="4">
                  <c:v>6.4468300000000006E-2</c:v>
                </c:pt>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0%</c:formatCode>
                <c:ptCount val="5"/>
                <c:pt idx="0">
                  <c:v>1.0548099999999999E-2</c:v>
                </c:pt>
                <c:pt idx="1">
                  <c:v>6.8299700000000005E-2</c:v>
                </c:pt>
                <c:pt idx="2">
                  <c:v>9.4129500000000005E-2</c:v>
                </c:pt>
                <c:pt idx="3">
                  <c:v>5.1478900000000001E-2</c:v>
                </c:pt>
                <c:pt idx="4">
                  <c:v>2.1503700000000001E-2</c:v>
                </c:pt>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0%</c:formatCode>
                <c:ptCount val="5"/>
                <c:pt idx="0">
                  <c:v>2.21038E-2</c:v>
                </c:pt>
                <c:pt idx="1">
                  <c:v>3.8415699999999997E-2</c:v>
                </c:pt>
                <c:pt idx="2">
                  <c:v>5.4599399999999999E-2</c:v>
                </c:pt>
                <c:pt idx="3">
                  <c:v>0.10077120000000001</c:v>
                </c:pt>
                <c:pt idx="4">
                  <c:v>2.9999999999999999E-7</c:v>
                </c:pt>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0.9093658</c:v>
                </c:pt>
                <c:pt idx="1">
                  <c:v>0.82710779999999995</c:v>
                </c:pt>
                <c:pt idx="2">
                  <c:v>0.79525349999999995</c:v>
                </c:pt>
                <c:pt idx="3">
                  <c:v>0.74793299999999996</c:v>
                </c:pt>
                <c:pt idx="4">
                  <c:v>0.96691009999999999</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0.83233539999999995</c:v>
                </c:pt>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0.82517479999999999</c:v>
                </c:pt>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0.81656810000000002</c:v>
                </c:pt>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0.81714279999999995</c:v>
                </c:pt>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0.86734690000000003</c:v>
                </c:pt>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0.84974090000000002</c:v>
                </c:pt>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0.84848489999999999</c:v>
                </c:pt>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0.86096260000000002</c:v>
                </c:pt>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0.79904310000000001</c:v>
                </c:pt>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0.88157890000000005</c:v>
                </c:pt>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0.75155280000000002</c:v>
                </c:pt>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0.6622517</c:v>
                </c:pt>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0.71974519999999997</c:v>
                </c:pt>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0.69565220000000005</c:v>
                </c:pt>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0.68472900000000003</c:v>
                </c:pt>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0.54639170000000004</c:v>
                </c:pt>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0.52173910000000001</c:v>
                </c:pt>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0.54621850000000005</c:v>
                </c:pt>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0.72108839999999996</c:v>
                </c:pt>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0.84210529999999995</c:v>
                </c:pt>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c:v>
                </c:pt>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0.79329609999999995</c:v>
                </c:pt>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0.828125</c:v>
                </c:pt>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0.7357513</c:v>
                </c:pt>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0.76687119999999998</c:v>
                </c:pt>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0.75280899999999995</c:v>
                </c:pt>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0.77511960000000002</c:v>
                </c:pt>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0.73568279999999997</c:v>
                </c:pt>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0.83333330000000005</c:v>
                </c:pt>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0.8246753</c:v>
                </c:pt>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0.78823529999999997</c:v>
                </c:pt>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0.81725890000000001</c:v>
                </c:pt>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0.82843140000000004</c:v>
                </c:pt>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c:v>
                </c:pt>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0.67567569999999999</c:v>
                </c:pt>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0.74468080000000003</c:v>
                </c:pt>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0.73267329999999997</c:v>
                </c:pt>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0.77777779999999996</c:v>
                </c:pt>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0.73821990000000004</c:v>
                </c:pt>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0.70909089999999997</c:v>
                </c:pt>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0.7513514</c:v>
                </c:pt>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0.7605634</c:v>
                </c:pt>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0.75770930000000003</c:v>
                </c:pt>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0.87417219999999995</c:v>
                </c:pt>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0.89510489999999998</c:v>
                </c:pt>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0.93377480000000002</c:v>
                </c:pt>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0.90804589999999996</c:v>
                </c:pt>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0.96019900000000002</c:v>
                </c:pt>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0.56864250000000005</c:v>
                </c:pt>
                <c:pt idx="1">
                  <c:v>0.52974189999999999</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0%</c:formatCode>
                <c:ptCount val="2"/>
                <c:pt idx="0">
                  <c:v>0.13839789999999999</c:v>
                </c:pt>
                <c:pt idx="1">
                  <c:v>7.9331200000000004E-2</c:v>
                </c:pt>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0%</c:formatCode>
                <c:ptCount val="2"/>
                <c:pt idx="0">
                  <c:v>0.14798310000000001</c:v>
                </c:pt>
                <c:pt idx="1">
                  <c:v>0.14483409999999999</c:v>
                </c:pt>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0%</c:formatCode>
                <c:ptCount val="2"/>
                <c:pt idx="0">
                  <c:v>8.5223400000000005E-2</c:v>
                </c:pt>
                <c:pt idx="1">
                  <c:v>0.1385113</c:v>
                </c:pt>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0%</c:formatCode>
                <c:ptCount val="2"/>
                <c:pt idx="0">
                  <c:v>5.9753100000000003E-2</c:v>
                </c:pt>
                <c:pt idx="1">
                  <c:v>0.10758139999999999</c:v>
                </c:pt>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0.75959259999999995</c:v>
                </c:pt>
                <c:pt idx="1">
                  <c:v>0.71489999999999998</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0.97402599999999995</c:v>
                </c:pt>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1</c:v>
                </c:pt>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0.96875</c:v>
                </c:pt>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0.98611110000000002</c:v>
                </c:pt>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0.98507460000000002</c:v>
                </c:pt>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0.94680850000000005</c:v>
                </c:pt>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0.88749999999999996</c:v>
                </c:pt>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0.93023259999999997</c:v>
                </c:pt>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0.91919189999999995</c:v>
                </c:pt>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c:v>
                </c:pt>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0.59595960000000003</c:v>
                </c:pt>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0.54444440000000005</c:v>
                </c:pt>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0.52222219999999997</c:v>
                </c:pt>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0.65740739999999998</c:v>
                </c:pt>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0.59405940000000002</c:v>
                </c:pt>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0.76923079999999999</c:v>
                </c:pt>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0.63917520000000005</c:v>
                </c:pt>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0.60215059999999998</c:v>
                </c:pt>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0.72033899999999995</c:v>
                </c:pt>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0.74074070000000003</c:v>
                </c:pt>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0.61320750000000002</c:v>
                </c:pt>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0.67368419999999996</c:v>
                </c:pt>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c:v>
                </c:pt>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0.70434779999999997</c:v>
                </c:pt>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0.61682239999999999</c:v>
                </c:pt>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0.62650600000000001</c:v>
                </c:pt>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0.6202531</c:v>
                </c:pt>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0.57534249999999998</c:v>
                </c:pt>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0.75555559999999999</c:v>
                </c:pt>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0.63157890000000005</c:v>
                </c:pt>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0.84112149999999997</c:v>
                </c:pt>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0.78571429999999998</c:v>
                </c:pt>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0.73195869999999996</c:v>
                </c:pt>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0.80672270000000001</c:v>
                </c:pt>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0.78181820000000002</c:v>
                </c:pt>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0.88188979999999995</c:v>
                </c:pt>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0.84545459999999995</c:v>
                </c:pt>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0.82051280000000004</c:v>
                </c:pt>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0.88489209999999996</c:v>
                </c:pt>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0.89932889999999999</c:v>
                </c:pt>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0.7571428</c:v>
                </c:pt>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0.71199999999999997</c:v>
                </c:pt>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0.75483869999999997</c:v>
                </c:pt>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c:v>
                </c:pt>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0.77297300000000002</c:v>
                </c:pt>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0.88679249999999998</c:v>
                </c:pt>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0.80612240000000002</c:v>
                </c:pt>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0.86315790000000003</c:v>
                </c:pt>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0.88983049999999997</c:v>
                </c:pt>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0.82727269999999997</c:v>
                </c:pt>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0.595773</c:v>
                </c:pt>
                <c:pt idx="1">
                  <c:v>0.51614859999999996</c:v>
                </c:pt>
                <c:pt idx="2">
                  <c:v>0.55801990000000001</c:v>
                </c:pt>
                <c:pt idx="3">
                  <c:v>0.61664050000000004</c:v>
                </c:pt>
                <c:pt idx="4">
                  <c:v>0.51558210000000004</c:v>
                </c:pt>
                <c:pt idx="5">
                  <c:v>0.65529139999999997</c:v>
                </c:pt>
                <c:pt idx="6">
                  <c:v>0.73224469999999997</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0%</c:formatCode>
                <c:ptCount val="7"/>
                <c:pt idx="0">
                  <c:v>0.105639</c:v>
                </c:pt>
                <c:pt idx="1">
                  <c:v>0.1040817</c:v>
                </c:pt>
                <c:pt idx="2">
                  <c:v>7.5211100000000003E-2</c:v>
                </c:pt>
                <c:pt idx="3">
                  <c:v>3.6942500000000003E-2</c:v>
                </c:pt>
                <c:pt idx="4">
                  <c:v>5.1433E-2</c:v>
                </c:pt>
                <c:pt idx="5">
                  <c:v>0.11272169999999999</c:v>
                </c:pt>
                <c:pt idx="6">
                  <c:v>8.1566399999999997E-2</c:v>
                </c:pt>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0%</c:formatCode>
                <c:ptCount val="7"/>
                <c:pt idx="0">
                  <c:v>0.1550878</c:v>
                </c:pt>
                <c:pt idx="1">
                  <c:v>0.2016569</c:v>
                </c:pt>
                <c:pt idx="2">
                  <c:v>0.17043649999999999</c:v>
                </c:pt>
                <c:pt idx="3">
                  <c:v>0.16811390000000001</c:v>
                </c:pt>
                <c:pt idx="4">
                  <c:v>0.18484300000000001</c:v>
                </c:pt>
                <c:pt idx="5">
                  <c:v>0.1531431</c:v>
                </c:pt>
                <c:pt idx="6">
                  <c:v>0.1233913</c:v>
                </c:pt>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0%</c:formatCode>
                <c:ptCount val="7"/>
                <c:pt idx="0">
                  <c:v>0.14349600000000001</c:v>
                </c:pt>
                <c:pt idx="1">
                  <c:v>8.1665799999999997E-2</c:v>
                </c:pt>
                <c:pt idx="2">
                  <c:v>9.4626199999999994E-2</c:v>
                </c:pt>
                <c:pt idx="3">
                  <c:v>8.2836400000000004E-2</c:v>
                </c:pt>
                <c:pt idx="4">
                  <c:v>0.19376280000000001</c:v>
                </c:pt>
                <c:pt idx="5">
                  <c:v>7.8843300000000005E-2</c:v>
                </c:pt>
                <c:pt idx="6">
                  <c:v>6.2796199999999996E-2</c:v>
                </c:pt>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0%</c:formatCode>
                <c:ptCount val="7"/>
                <c:pt idx="0">
                  <c:v>4.0999999999999997E-6</c:v>
                </c:pt>
                <c:pt idx="1">
                  <c:v>9.6447000000000005E-2</c:v>
                </c:pt>
                <c:pt idx="2">
                  <c:v>0.1017063</c:v>
                </c:pt>
                <c:pt idx="3">
                  <c:v>9.5466599999999999E-2</c:v>
                </c:pt>
                <c:pt idx="4">
                  <c:v>5.43791E-2</c:v>
                </c:pt>
                <c:pt idx="5">
                  <c:v>5.9999999999999997E-7</c:v>
                </c:pt>
                <c:pt idx="6">
                  <c:v>1.3999999999999999E-6</c:v>
                </c:pt>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0%</c:formatCode>
                <c:ptCount val="7"/>
                <c:pt idx="0">
                  <c:v>0.7879891</c:v>
                </c:pt>
                <c:pt idx="1">
                  <c:v>0.64612389999999997</c:v>
                </c:pt>
                <c:pt idx="2">
                  <c:v>0.62528300000000003</c:v>
                </c:pt>
                <c:pt idx="3">
                  <c:v>0.75151829999999997</c:v>
                </c:pt>
                <c:pt idx="4">
                  <c:v>0.60410050000000004</c:v>
                </c:pt>
                <c:pt idx="5">
                  <c:v>0.75617520000000005</c:v>
                </c:pt>
                <c:pt idx="6">
                  <c:v>0.87452540000000001</c:v>
                </c:pt>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0.8971962</c:v>
                </c:pt>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0.83673470000000005</c:v>
                </c:pt>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0.76530609999999999</c:v>
                </c:pt>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0.87394959999999999</c:v>
                </c:pt>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0.87272729999999998</c:v>
                </c:pt>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0.90721649999999998</c:v>
                </c:pt>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0.77011499999999999</c:v>
                </c:pt>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0.77777779999999996</c:v>
                </c:pt>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c:v>
                </c:pt>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0.75581399999999999</c:v>
                </c:pt>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0.8070176</c:v>
                </c:pt>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0.92028989999999999</c:v>
                </c:pt>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0.85906039999999995</c:v>
                </c:pt>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0.81818179999999996</c:v>
                </c:pt>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0.76923079999999999</c:v>
                </c:pt>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0.68421050000000005</c:v>
                </c:pt>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0.77272730000000001</c:v>
                </c:pt>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0.8518519</c:v>
                </c:pt>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0.66666669999999995</c:v>
                </c:pt>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0.54166669999999995</c:v>
                </c:pt>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0.81818179999999996</c:v>
                </c:pt>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0.88888889999999998</c:v>
                </c:pt>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0.82499999999999996</c:v>
                </c:pt>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0.71666660000000004</c:v>
                </c:pt>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0.79310349999999996</c:v>
                </c:pt>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c:v>
                </c:pt>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0.93650789999999995</c:v>
                </c:pt>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0.82857139999999996</c:v>
                </c:pt>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0.7820513</c:v>
                </c:pt>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0.80597010000000002</c:v>
                </c:pt>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0.90476190000000001</c:v>
                </c:pt>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0.79268289999999997</c:v>
                </c:pt>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0.85393260000000004</c:v>
                </c:pt>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0.73015870000000005</c:v>
                </c:pt>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0.66257670000000002</c:v>
                </c:pt>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0.69364159999999997</c:v>
                </c:pt>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0.74038459999999995</c:v>
                </c:pt>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0.75663720000000001</c:v>
                </c:pt>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0.58823530000000002</c:v>
                </c:pt>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0.91304350000000001</c:v>
                </c:pt>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c:v>
                </c:pt>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0.78947369999999994</c:v>
                </c:pt>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0.8518519</c:v>
                </c:pt>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0.82051280000000004</c:v>
                </c:pt>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0.83981519999999998</c:v>
                </c:pt>
                <c:pt idx="1">
                  <c:v>0.65589989999999998</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0%</c:formatCode>
                <c:ptCount val="3"/>
                <c:pt idx="0">
                  <c:v>4.7359600000000002E-2</c:v>
                </c:pt>
                <c:pt idx="1">
                  <c:v>4.8028099999999997E-2</c:v>
                </c:pt>
                <c:pt idx="2">
                  <c:v>0.24785579999999999</c:v>
                </c:pt>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0%</c:formatCode>
                <c:ptCount val="3"/>
                <c:pt idx="0">
                  <c:v>7.3338399999999998E-2</c:v>
                </c:pt>
                <c:pt idx="1">
                  <c:v>0.1225898</c:v>
                </c:pt>
                <c:pt idx="2">
                  <c:v>0.19401160000000001</c:v>
                </c:pt>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0%</c:formatCode>
                <c:ptCount val="3"/>
                <c:pt idx="0">
                  <c:v>3.94855E-2</c:v>
                </c:pt>
                <c:pt idx="1">
                  <c:v>6.5016000000000004E-2</c:v>
                </c:pt>
                <c:pt idx="2">
                  <c:v>9.46293E-2</c:v>
                </c:pt>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0%</c:formatCode>
                <c:ptCount val="3"/>
                <c:pt idx="0">
                  <c:v>1.3E-6</c:v>
                </c:pt>
                <c:pt idx="1">
                  <c:v>0.1084661</c:v>
                </c:pt>
                <c:pt idx="2">
                  <c:v>0.1017429</c:v>
                </c:pt>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0.96193050000000002</c:v>
                </c:pt>
                <c:pt idx="1">
                  <c:v>0.75635580000000002</c:v>
                </c:pt>
                <c:pt idx="2">
                  <c:v>0.78711980000000004</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0.69387759999999998</c:v>
                </c:pt>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0.90322579999999997</c:v>
                </c:pt>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0.79411759999999998</c:v>
                </c:pt>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0.86567159999999999</c:v>
                </c:pt>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0.82278479999999998</c:v>
                </c:pt>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0.73333329999999997</c:v>
                </c:pt>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0.41791050000000002</c:v>
                </c:pt>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0.51162790000000002</c:v>
                </c:pt>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0.47692309999999999</c:v>
                </c:pt>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0.48</c:v>
                </c:pt>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0.47619050000000002</c:v>
                </c:pt>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0.5030675</c:v>
                </c:pt>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0.52702700000000002</c:v>
                </c:pt>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0.5030675</c:v>
                </c:pt>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0.53333339999999996</c:v>
                </c:pt>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0.5373135</c:v>
                </c:pt>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0.86466160000000003</c:v>
                </c:pt>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0.83064510000000003</c:v>
                </c:pt>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0.83969470000000002</c:v>
                </c:pt>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c:v>
                </c:pt>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0.89441000000000004</c:v>
                </c:pt>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0.60946739999999999</c:v>
                </c:pt>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0.63698630000000001</c:v>
                </c:pt>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0.62745099999999998</c:v>
                </c:pt>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0.6216216</c:v>
                </c:pt>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0.64467010000000002</c:v>
                </c:pt>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0.69832399999999994</c:v>
                </c:pt>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0.66447369999999994</c:v>
                </c:pt>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0.67836249999999998</c:v>
                </c:pt>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0.70769230000000005</c:v>
                </c:pt>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0.64976959999999995</c:v>
                </c:pt>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0.48514849999999998</c:v>
                </c:pt>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0.45</c:v>
                </c:pt>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0.48484850000000002</c:v>
                </c:pt>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0.58108110000000002</c:v>
                </c:pt>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0.54411759999999998</c:v>
                </c:pt>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0.63855419999999996</c:v>
                </c:pt>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0.61702129999999999</c:v>
                </c:pt>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0.81513939999999996</c:v>
                </c:pt>
                <c:pt idx="2">
                  <c:v>0.92839899999999997</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0%</c:formatCode>
                <c:ptCount val="3"/>
                <c:pt idx="0">
                  <c:v>0.15416850000000001</c:v>
                </c:pt>
                <c:pt idx="1">
                  <c:v>7.6163999999999996E-2</c:v>
                </c:pt>
                <c:pt idx="2">
                  <c:v>3.4556700000000003E-2</c:v>
                </c:pt>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0%</c:formatCode>
                <c:ptCount val="3"/>
                <c:pt idx="0">
                  <c:v>0.1237021</c:v>
                </c:pt>
                <c:pt idx="1">
                  <c:v>9.4231999999999996E-2</c:v>
                </c:pt>
                <c:pt idx="2">
                  <c:v>3.7044399999999998E-2</c:v>
                </c:pt>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0%</c:formatCode>
                <c:ptCount val="3"/>
                <c:pt idx="0">
                  <c:v>5.4246799999999998E-2</c:v>
                </c:pt>
                <c:pt idx="1">
                  <c:v>1.44642E-2</c:v>
                </c:pt>
                <c:pt idx="2">
                  <c:v>0</c:v>
                </c:pt>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0%</c:formatCode>
                <c:ptCount val="3"/>
                <c:pt idx="0">
                  <c:v>0.15510979999999999</c:v>
                </c:pt>
                <c:pt idx="1">
                  <c:v>3.9999999999999998E-7</c:v>
                </c:pt>
                <c:pt idx="2">
                  <c:v>0</c:v>
                </c:pt>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0.68963549999999996</c:v>
                </c:pt>
                <c:pt idx="1">
                  <c:v>0.90666380000000002</c:v>
                </c:pt>
                <c:pt idx="2">
                  <c:v>0.98561200000000004</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0.50413220000000003</c:v>
                </c:pt>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0.5289256</c:v>
                </c:pt>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0.58677690000000005</c:v>
                </c:pt>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0.58823530000000002</c:v>
                </c:pt>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0.56756759999999995</c:v>
                </c:pt>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0.8465608</c:v>
                </c:pt>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0.8433735</c:v>
                </c:pt>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0.83152170000000003</c:v>
                </c:pt>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0.88207550000000001</c:v>
                </c:pt>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0.84444450000000004</c:v>
                </c:pt>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0.89265539999999999</c:v>
                </c:pt>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0.86956520000000004</c:v>
                </c:pt>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0.86516850000000001</c:v>
                </c:pt>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c:v>
                </c:pt>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0.89302329999999996</c:v>
                </c:pt>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0.61437909999999996</c:v>
                </c:pt>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0.6086956</c:v>
                </c:pt>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0.61111110000000002</c:v>
                </c:pt>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0.59763310000000003</c:v>
                </c:pt>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0.55135140000000005</c:v>
                </c:pt>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0.76666670000000003</c:v>
                </c:pt>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0.78260870000000005</c:v>
                </c:pt>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0.70454539999999999</c:v>
                </c:pt>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0.86554620000000004</c:v>
                </c:pt>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0.77391299999999996</c:v>
                </c:pt>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0.26923079999999999</c:v>
                </c:pt>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0.3333333</c:v>
                </c:pt>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0.25581399999999999</c:v>
                </c:pt>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0.40909089999999998</c:v>
                </c:pt>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0.44</c:v>
                </c:pt>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pt idx="0">
                  <c:v>8.7837838999999995</c:v>
                </c:pt>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pt idx="0">
                  <c:v>8.7951803000000002</c:v>
                </c:pt>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pt idx="0">
                  <c:v>8.7333335999999999</c:v>
                </c:pt>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pt idx="0">
                  <c:v>8.913043</c:v>
                </c:pt>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pt idx="0">
                  <c:v>8.7363634000000001</c:v>
                </c:pt>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0.25</c:v>
                </c:pt>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0.36</c:v>
                </c:pt>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0.39795920000000001</c:v>
                </c:pt>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0.3783784</c:v>
                </c:pt>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0.34375</c:v>
                </c:pt>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0.76078020000000002</c:v>
                </c:pt>
                <c:pt idx="1">
                  <c:v>0.72900759999999998</c:v>
                </c:pt>
                <c:pt idx="2">
                  <c:v>0.76785429999999999</c:v>
                </c:pt>
                <c:pt idx="3">
                  <c:v>0.39911340000000001</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0%</c:formatCode>
                <c:ptCount val="4"/>
                <c:pt idx="0">
                  <c:v>1.5889E-2</c:v>
                </c:pt>
                <c:pt idx="1">
                  <c:v>2.3334899999999999E-2</c:v>
                </c:pt>
                <c:pt idx="2">
                  <c:v>3.2937300000000003E-2</c:v>
                </c:pt>
                <c:pt idx="3">
                  <c:v>9.12221E-2</c:v>
                </c:pt>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0%</c:formatCode>
                <c:ptCount val="4"/>
                <c:pt idx="0">
                  <c:v>0.10347489999999999</c:v>
                </c:pt>
                <c:pt idx="1">
                  <c:v>0.10373930000000001</c:v>
                </c:pt>
                <c:pt idx="2">
                  <c:v>0.1027112</c:v>
                </c:pt>
                <c:pt idx="3">
                  <c:v>0.1774105</c:v>
                </c:pt>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0%</c:formatCode>
                <c:ptCount val="4"/>
                <c:pt idx="0">
                  <c:v>6.1009099999999997E-2</c:v>
                </c:pt>
                <c:pt idx="1">
                  <c:v>0.1134655</c:v>
                </c:pt>
                <c:pt idx="2">
                  <c:v>2.8691600000000001E-2</c:v>
                </c:pt>
                <c:pt idx="3">
                  <c:v>0.11874999999999999</c:v>
                </c:pt>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0%</c:formatCode>
                <c:ptCount val="4"/>
                <c:pt idx="0">
                  <c:v>5.8846799999999998E-2</c:v>
                </c:pt>
                <c:pt idx="1">
                  <c:v>3.0452699999999999E-2</c:v>
                </c:pt>
                <c:pt idx="2">
                  <c:v>6.7805599999999994E-2</c:v>
                </c:pt>
                <c:pt idx="3">
                  <c:v>0.2135041</c:v>
                </c:pt>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0%</c:formatCode>
                <c:ptCount val="4"/>
                <c:pt idx="0">
                  <c:v>0.8320343</c:v>
                </c:pt>
                <c:pt idx="1">
                  <c:v>0.73553930000000001</c:v>
                </c:pt>
                <c:pt idx="2">
                  <c:v>0.8268546</c:v>
                </c:pt>
                <c:pt idx="3">
                  <c:v>0.56377060000000001</c:v>
                </c:pt>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0.62215129999999996</c:v>
                </c:pt>
                <c:pt idx="1">
                  <c:v>0.50400650000000002</c:v>
                </c:pt>
                <c:pt idx="2">
                  <c:v>0.71016670000000004</c:v>
                </c:pt>
                <c:pt idx="3">
                  <c:v>0.50727750000000005</c:v>
                </c:pt>
                <c:pt idx="4">
                  <c:v>0.34012369999999997</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0%</c:formatCode>
                <c:ptCount val="5"/>
                <c:pt idx="0">
                  <c:v>6.0135599999999997E-2</c:v>
                </c:pt>
                <c:pt idx="1">
                  <c:v>0.13074640000000001</c:v>
                </c:pt>
                <c:pt idx="2">
                  <c:v>0.1135935</c:v>
                </c:pt>
                <c:pt idx="3">
                  <c:v>2.9129700000000001E-2</c:v>
                </c:pt>
                <c:pt idx="4">
                  <c:v>0.13767650000000001</c:v>
                </c:pt>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0%</c:formatCode>
                <c:ptCount val="5"/>
                <c:pt idx="0">
                  <c:v>0.1166334</c:v>
                </c:pt>
                <c:pt idx="1">
                  <c:v>0.1419031</c:v>
                </c:pt>
                <c:pt idx="2">
                  <c:v>0.1050083</c:v>
                </c:pt>
                <c:pt idx="3">
                  <c:v>0.13755790000000001</c:v>
                </c:pt>
                <c:pt idx="4">
                  <c:v>0.1552383</c:v>
                </c:pt>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0%</c:formatCode>
                <c:ptCount val="5"/>
                <c:pt idx="0">
                  <c:v>2.7201699999999999E-2</c:v>
                </c:pt>
                <c:pt idx="1">
                  <c:v>6.4089900000000005E-2</c:v>
                </c:pt>
                <c:pt idx="2">
                  <c:v>3.40132E-2</c:v>
                </c:pt>
                <c:pt idx="3">
                  <c:v>0.19761000000000001</c:v>
                </c:pt>
                <c:pt idx="4">
                  <c:v>5.2682699999999999E-2</c:v>
                </c:pt>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0%</c:formatCode>
                <c:ptCount val="5"/>
                <c:pt idx="0">
                  <c:v>0.1738779</c:v>
                </c:pt>
                <c:pt idx="1">
                  <c:v>0.15925410000000001</c:v>
                </c:pt>
                <c:pt idx="2">
                  <c:v>3.7218300000000003E-2</c:v>
                </c:pt>
                <c:pt idx="3">
                  <c:v>0.12842500000000001</c:v>
                </c:pt>
                <c:pt idx="4">
                  <c:v>0.31427880000000002</c:v>
                </c:pt>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0.66271279999999999</c:v>
                </c:pt>
                <c:pt idx="1">
                  <c:v>0.6585048</c:v>
                </c:pt>
                <c:pt idx="2">
                  <c:v>0.89494359999999995</c:v>
                </c:pt>
                <c:pt idx="3">
                  <c:v>0.55987169999999997</c:v>
                </c:pt>
                <c:pt idx="4">
                  <c:v>0.49717169999999999</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26/06/2026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5</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35.xml"/><Relationship Id="rId2" Type="http://schemas.openxmlformats.org/officeDocument/2006/relationships/slide" Target="slide3.xml"/><Relationship Id="rId16" Type="http://schemas.openxmlformats.org/officeDocument/2006/relationships/slide" Target="slide51.xml"/><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0.xml"/><Relationship Id="rId5" Type="http://schemas.openxmlformats.org/officeDocument/2006/relationships/slide" Target="slide9.xml"/><Relationship Id="rId15" Type="http://schemas.openxmlformats.org/officeDocument/2006/relationships/slide" Target="slide47.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1.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2.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6.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7.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8.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59.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2.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782265"/>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West Hertfordshire Teaching Hospitals NHS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10</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229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413</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55</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770756967"/>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434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413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229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429183490"/>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181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229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4289513644"/>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62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63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229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3459949" y="622300"/>
            <a:ext cx="3818674" cy="276999"/>
          </a:xfrm>
          <a:prstGeom prst="rect">
            <a:avLst/>
          </a:prstGeom>
          <a:noFill/>
        </p:spPr>
        <p:txBody>
          <a:bodyPr wrap="none" rtlCol="0">
            <a:spAutoFit/>
          </a:bodyPr>
          <a:lstStyle/>
          <a:p>
            <a:pPr algn="r"/>
            <a:r>
              <a:rPr lang="en-GB" sz="1200" b="1" noProof="0">
                <a:solidFill>
                  <a:srgbClr val="336E9F"/>
                </a:solidFill>
                <a:latin typeface="Arial"/>
                <a:cs typeface="Arial"/>
              </a:rPr>
              <a:t>West Hertfordshire Teaching Hospitals NHS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11</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1871678089"/>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195</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7</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5</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13</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229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3459949" y="622300"/>
            <a:ext cx="3818674" cy="276999"/>
          </a:xfrm>
          <a:prstGeom prst="rect">
            <a:avLst/>
          </a:prstGeom>
          <a:noFill/>
        </p:spPr>
        <p:txBody>
          <a:bodyPr wrap="none" rtlCol="0">
            <a:spAutoFit/>
          </a:bodyPr>
          <a:lstStyle/>
          <a:p>
            <a:pPr algn="r"/>
            <a:r>
              <a:rPr lang="en-GB" sz="1200" b="1" noProof="0">
                <a:solidFill>
                  <a:srgbClr val="336E9F"/>
                </a:solidFill>
                <a:latin typeface="Arial"/>
                <a:cs typeface="Arial"/>
              </a:rPr>
              <a:t>West Hertfordshire Teaching Hospitals NHS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12</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12802267"/>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34897238"/>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01674402"/>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00557886"/>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3459949" y="622300"/>
            <a:ext cx="3818674" cy="276999"/>
          </a:xfrm>
          <a:prstGeom prst="rect">
            <a:avLst/>
          </a:prstGeom>
          <a:noFill/>
        </p:spPr>
        <p:txBody>
          <a:bodyPr wrap="none" rtlCol="0">
            <a:spAutoFit/>
          </a:bodyPr>
          <a:lstStyle/>
          <a:p>
            <a:pPr algn="r"/>
            <a:r>
              <a:rPr lang="en-GB" sz="1200" b="1" noProof="0">
                <a:solidFill>
                  <a:srgbClr val="336E9F"/>
                </a:solidFill>
                <a:latin typeface="Arial"/>
                <a:cs typeface="Arial"/>
              </a:rPr>
              <a:t>West Hertfordshire Teaching Hospitals NHS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13</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78182096"/>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55142694"/>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2063217"/>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12440877"/>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3459949" y="622300"/>
            <a:ext cx="3818674" cy="276999"/>
          </a:xfrm>
          <a:prstGeom prst="rect">
            <a:avLst/>
          </a:prstGeom>
          <a:noFill/>
        </p:spPr>
        <p:txBody>
          <a:bodyPr wrap="none" rtlCol="0">
            <a:spAutoFit/>
          </a:bodyPr>
          <a:lstStyle/>
          <a:p>
            <a:pPr algn="r"/>
            <a:r>
              <a:rPr lang="en-GB" sz="1200" b="1" noProof="0">
                <a:solidFill>
                  <a:srgbClr val="336E9F"/>
                </a:solidFill>
                <a:latin typeface="Arial"/>
                <a:cs typeface="Arial"/>
              </a:rPr>
              <a:t>West Hertfordshire Teaching Hospitals NHS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14</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74655550"/>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1942005"/>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66151775"/>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3459949" y="622300"/>
            <a:ext cx="3818674" cy="276999"/>
          </a:xfrm>
          <a:prstGeom prst="rect">
            <a:avLst/>
          </a:prstGeom>
          <a:noFill/>
        </p:spPr>
        <p:txBody>
          <a:bodyPr wrap="none" rtlCol="0">
            <a:spAutoFit/>
          </a:bodyPr>
          <a:lstStyle/>
          <a:p>
            <a:pPr algn="r"/>
            <a:r>
              <a:rPr lang="en-GB" sz="1200" b="1" noProof="0">
                <a:solidFill>
                  <a:srgbClr val="336E9F"/>
                </a:solidFill>
                <a:latin typeface="Arial"/>
                <a:cs typeface="Arial"/>
              </a:rPr>
              <a:t>West Hertfordshire Teaching Hospitals NHS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15</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61766965"/>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63218282"/>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12170446"/>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34744602"/>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55148884"/>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3459949" y="622300"/>
            <a:ext cx="3818674" cy="276999"/>
          </a:xfrm>
          <a:prstGeom prst="rect">
            <a:avLst/>
          </a:prstGeom>
          <a:noFill/>
        </p:spPr>
        <p:txBody>
          <a:bodyPr wrap="none" rtlCol="0">
            <a:spAutoFit/>
          </a:bodyPr>
          <a:lstStyle/>
          <a:p>
            <a:pPr algn="r"/>
            <a:r>
              <a:rPr lang="en-GB" sz="1200" b="1" noProof="0">
                <a:solidFill>
                  <a:srgbClr val="336E9F"/>
                </a:solidFill>
                <a:latin typeface="Arial"/>
                <a:cs typeface="Arial"/>
              </a:rPr>
              <a:t>West Hertfordshire Teaching Hospitals NHS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16</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605811462"/>
              </p:ext>
            </p:extLst>
          </p:nvPr>
        </p:nvGraphicFramePr>
        <p:xfrm>
          <a:off x="349101" y="2137960"/>
          <a:ext cx="6775787" cy="11334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380310438"/>
              </p:ext>
            </p:extLst>
          </p:nvPr>
        </p:nvGraphicFramePr>
        <p:xfrm>
          <a:off x="346543" y="3385048"/>
          <a:ext cx="6775787" cy="2015490"/>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2766428804"/>
              </p:ext>
            </p:extLst>
          </p:nvPr>
        </p:nvGraphicFramePr>
        <p:xfrm>
          <a:off x="346543" y="5496646"/>
          <a:ext cx="6775791" cy="20154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696233561"/>
              </p:ext>
            </p:extLst>
          </p:nvPr>
        </p:nvGraphicFramePr>
        <p:xfrm>
          <a:off x="346543" y="7608244"/>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3459949" y="622300"/>
            <a:ext cx="3818674" cy="276999"/>
          </a:xfrm>
          <a:prstGeom prst="rect">
            <a:avLst/>
          </a:prstGeom>
          <a:noFill/>
        </p:spPr>
        <p:txBody>
          <a:bodyPr wrap="none" rtlCol="0">
            <a:spAutoFit/>
          </a:bodyPr>
          <a:lstStyle/>
          <a:p>
            <a:pPr algn="r"/>
            <a:r>
              <a:rPr lang="en-GB" sz="1200" b="1" noProof="0">
                <a:solidFill>
                  <a:srgbClr val="336E9F"/>
                </a:solidFill>
                <a:latin typeface="Arial"/>
                <a:cs typeface="Arial"/>
              </a:rPr>
              <a:t>West Hertfordshire Teaching Hospitals NHS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17</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2553950517"/>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1045385224"/>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3992315756"/>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96%</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3459949" y="622300"/>
            <a:ext cx="3818674" cy="276999"/>
          </a:xfrm>
          <a:prstGeom prst="rect">
            <a:avLst/>
          </a:prstGeom>
          <a:noFill/>
        </p:spPr>
        <p:txBody>
          <a:bodyPr wrap="none" rtlCol="0">
            <a:spAutoFit/>
          </a:bodyPr>
          <a:lstStyle/>
          <a:p>
            <a:pPr algn="r"/>
            <a:r>
              <a:rPr lang="en-GB" sz="1200" b="1" noProof="0">
                <a:solidFill>
                  <a:srgbClr val="336E9F"/>
                </a:solidFill>
                <a:latin typeface="Arial"/>
                <a:cs typeface="Arial"/>
              </a:rPr>
              <a:t>West Hertfordshire Teaching Hospitals NHS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18</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3641005253"/>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742469143"/>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226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3459949" y="622300"/>
            <a:ext cx="3818674" cy="276999"/>
          </a:xfrm>
          <a:prstGeom prst="rect">
            <a:avLst/>
          </a:prstGeom>
          <a:noFill/>
        </p:spPr>
        <p:txBody>
          <a:bodyPr wrap="none" rtlCol="0">
            <a:spAutoFit/>
          </a:bodyPr>
          <a:lstStyle/>
          <a:p>
            <a:pPr algn="r"/>
            <a:r>
              <a:rPr lang="en-GB" sz="1200" b="1" noProof="0">
                <a:solidFill>
                  <a:srgbClr val="336E9F"/>
                </a:solidFill>
                <a:latin typeface="Arial"/>
                <a:cs typeface="Arial"/>
              </a:rPr>
              <a:t>West Hertfordshire Teaching Hospitals NHS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19</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2006140812"/>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3050841623"/>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1604516255"/>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2546346812"/>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44%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55%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3459949" y="622300"/>
            <a:ext cx="3818674" cy="276999"/>
          </a:xfrm>
          <a:prstGeom prst="rect">
            <a:avLst/>
          </a:prstGeom>
          <a:noFill/>
        </p:spPr>
        <p:txBody>
          <a:bodyPr wrap="none" rtlCol="0">
            <a:spAutoFit/>
          </a:bodyPr>
          <a:lstStyle/>
          <a:p>
            <a:pPr algn="r"/>
            <a:r>
              <a:rPr lang="en-GB" sz="1200" b="1" noProof="0">
                <a:solidFill>
                  <a:srgbClr val="336E9F"/>
                </a:solidFill>
                <a:latin typeface="Arial"/>
                <a:cs typeface="Arial"/>
              </a:rPr>
              <a:t>West Hertfordshire Teaching Hospitals NHS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3459949" y="622300"/>
            <a:ext cx="3818674" cy="276999"/>
          </a:xfrm>
          <a:prstGeom prst="rect">
            <a:avLst/>
          </a:prstGeom>
          <a:noFill/>
        </p:spPr>
        <p:txBody>
          <a:bodyPr wrap="none" rtlCol="0">
            <a:spAutoFit/>
          </a:bodyPr>
          <a:lstStyle/>
          <a:p>
            <a:pPr algn="r"/>
            <a:r>
              <a:rPr lang="en-GB" sz="1200" b="1" noProof="0">
                <a:solidFill>
                  <a:srgbClr val="336E9F"/>
                </a:solidFill>
                <a:latin typeface="Arial"/>
                <a:cs typeface="Arial"/>
              </a:rPr>
              <a:t>West Hertfordshire Teaching Hospitals NHS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485351351"/>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Executive</a:t>
                      </a:r>
                      <a:r>
                        <a:rPr lang="en-GB" sz="1150" b="0" u="none" spc="120"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 </a:t>
                      </a:r>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summary</a:t>
                      </a:r>
                      <a:r>
                        <a:rPr lang="en-GB" sz="1150" b="0" u="none" baseline="0" noProof="0" dirty="0">
                          <a:solidFill>
                            <a:schemeClr val="tx1"/>
                          </a:solidFill>
                          <a:uFillTx/>
                          <a:latin typeface="Arial" panose="020B0604020202020204" pitchFamily="34" charset="0"/>
                          <a:cs typeface="Arial" panose="020B0604020202020204" pitchFamily="34" charset="0"/>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39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20</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3825435279"/>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3459949" y="622300"/>
            <a:ext cx="3818674" cy="276999"/>
          </a:xfrm>
          <a:prstGeom prst="rect">
            <a:avLst/>
          </a:prstGeom>
          <a:noFill/>
        </p:spPr>
        <p:txBody>
          <a:bodyPr wrap="none" rtlCol="0">
            <a:spAutoFit/>
          </a:bodyPr>
          <a:lstStyle/>
          <a:p>
            <a:pPr algn="r"/>
            <a:r>
              <a:rPr lang="en-GB" sz="1200" b="1" noProof="0">
                <a:solidFill>
                  <a:srgbClr val="336E9F"/>
                </a:solidFill>
                <a:latin typeface="Arial"/>
                <a:cs typeface="Arial"/>
              </a:rPr>
              <a:t>West Hertfordshire Teaching Hospitals NHS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21</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2369559087"/>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2988562844"/>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2824489031"/>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3459949" y="622300"/>
            <a:ext cx="3818674" cy="276999"/>
          </a:xfrm>
          <a:prstGeom prst="rect">
            <a:avLst/>
          </a:prstGeom>
          <a:noFill/>
        </p:spPr>
        <p:txBody>
          <a:bodyPr wrap="none" rtlCol="0">
            <a:spAutoFit/>
          </a:bodyPr>
          <a:lstStyle/>
          <a:p>
            <a:pPr algn="r"/>
            <a:r>
              <a:rPr lang="en-GB" sz="1200" b="1" noProof="0">
                <a:solidFill>
                  <a:srgbClr val="336E9F"/>
                </a:solidFill>
                <a:latin typeface="Arial"/>
                <a:cs typeface="Arial"/>
              </a:rPr>
              <a:t>West Hertfordshire Teaching Hospitals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22</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1953187527"/>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3834502631"/>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917692101"/>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203046335"/>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3459949" y="622300"/>
            <a:ext cx="3818674" cy="276999"/>
          </a:xfrm>
          <a:prstGeom prst="rect">
            <a:avLst/>
          </a:prstGeom>
          <a:noFill/>
        </p:spPr>
        <p:txBody>
          <a:bodyPr wrap="none" rtlCol="0">
            <a:spAutoFit/>
          </a:bodyPr>
          <a:lstStyle/>
          <a:p>
            <a:pPr algn="r"/>
            <a:r>
              <a:rPr lang="en-GB" sz="1200" b="1" noProof="0">
                <a:solidFill>
                  <a:srgbClr val="336E9F"/>
                </a:solidFill>
                <a:latin typeface="Arial"/>
                <a:cs typeface="Arial"/>
              </a:rPr>
              <a:t>West Hertfordshire Teaching Hospitals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23</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4588989"/>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2637912290"/>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3459949" y="622300"/>
            <a:ext cx="3818674" cy="276999"/>
          </a:xfrm>
          <a:prstGeom prst="rect">
            <a:avLst/>
          </a:prstGeom>
          <a:noFill/>
        </p:spPr>
        <p:txBody>
          <a:bodyPr wrap="none" rtlCol="0">
            <a:spAutoFit/>
          </a:bodyPr>
          <a:lstStyle/>
          <a:p>
            <a:pPr algn="r"/>
            <a:r>
              <a:rPr lang="en-GB" sz="1200" b="1" noProof="0">
                <a:solidFill>
                  <a:srgbClr val="336E9F"/>
                </a:solidFill>
                <a:latin typeface="Arial"/>
                <a:cs typeface="Arial"/>
              </a:rPr>
              <a:t>West Hertfordshire Teaching Hospitals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24</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1875455381"/>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1131682114"/>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2808639025"/>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3459949" y="622300"/>
            <a:ext cx="3818674" cy="276999"/>
          </a:xfrm>
          <a:prstGeom prst="rect">
            <a:avLst/>
          </a:prstGeom>
          <a:noFill/>
        </p:spPr>
        <p:txBody>
          <a:bodyPr wrap="none" rtlCol="0">
            <a:spAutoFit/>
          </a:bodyPr>
          <a:lstStyle/>
          <a:p>
            <a:pPr algn="r"/>
            <a:r>
              <a:rPr lang="en-GB" sz="1200" b="1" noProof="0">
                <a:solidFill>
                  <a:srgbClr val="336E9F"/>
                </a:solidFill>
                <a:latin typeface="Arial"/>
                <a:cs typeface="Arial"/>
              </a:rPr>
              <a:t>West Hertfordshire Teaching Hospitals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25</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286593704"/>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1648969646"/>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3459949" y="622300"/>
            <a:ext cx="3818674" cy="276999"/>
          </a:xfrm>
          <a:prstGeom prst="rect">
            <a:avLst/>
          </a:prstGeom>
          <a:noFill/>
        </p:spPr>
        <p:txBody>
          <a:bodyPr wrap="none" rtlCol="0">
            <a:spAutoFit/>
          </a:bodyPr>
          <a:lstStyle/>
          <a:p>
            <a:pPr algn="r"/>
            <a:r>
              <a:rPr lang="en-GB" sz="1200" b="1" noProof="0">
                <a:solidFill>
                  <a:srgbClr val="336E9F"/>
                </a:solidFill>
                <a:latin typeface="Arial"/>
                <a:cs typeface="Arial"/>
              </a:rPr>
              <a:t>West Hertfordshire Teaching Hospitals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26</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2540743226"/>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711062525"/>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75225657"/>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447639030"/>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1059956723"/>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3459949" y="622300"/>
            <a:ext cx="3818674" cy="276999"/>
          </a:xfrm>
          <a:prstGeom prst="rect">
            <a:avLst/>
          </a:prstGeom>
          <a:noFill/>
        </p:spPr>
        <p:txBody>
          <a:bodyPr wrap="none" rtlCol="0">
            <a:spAutoFit/>
          </a:bodyPr>
          <a:lstStyle/>
          <a:p>
            <a:pPr algn="r"/>
            <a:r>
              <a:rPr lang="en-GB" sz="1200" b="1" noProof="0">
                <a:solidFill>
                  <a:srgbClr val="336E9F"/>
                </a:solidFill>
                <a:latin typeface="Arial"/>
                <a:cs typeface="Arial"/>
              </a:rPr>
              <a:t>West Hertfordshire Teaching Hospitals NHS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27</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3586747127"/>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2811138764"/>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1704657033"/>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3459949" y="622300"/>
            <a:ext cx="3818674" cy="276999"/>
          </a:xfrm>
          <a:prstGeom prst="rect">
            <a:avLst/>
          </a:prstGeom>
          <a:noFill/>
        </p:spPr>
        <p:txBody>
          <a:bodyPr wrap="none" rtlCol="0">
            <a:spAutoFit/>
          </a:bodyPr>
          <a:lstStyle/>
          <a:p>
            <a:pPr algn="r"/>
            <a:r>
              <a:rPr lang="en-GB" sz="1200" b="1" noProof="0">
                <a:solidFill>
                  <a:srgbClr val="336E9F"/>
                </a:solidFill>
                <a:latin typeface="Arial"/>
                <a:cs typeface="Arial"/>
              </a:rPr>
              <a:t>West Hertfordshire Teaching Hospitals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28</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1374458150"/>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200082554"/>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1436094327"/>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1924831330"/>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3459949" y="622300"/>
            <a:ext cx="3818674" cy="276999"/>
          </a:xfrm>
          <a:prstGeom prst="rect">
            <a:avLst/>
          </a:prstGeom>
          <a:noFill/>
        </p:spPr>
        <p:txBody>
          <a:bodyPr wrap="none" rtlCol="0">
            <a:spAutoFit/>
          </a:bodyPr>
          <a:lstStyle/>
          <a:p>
            <a:pPr algn="r"/>
            <a:r>
              <a:rPr lang="en-GB" sz="1200" b="1" noProof="0">
                <a:solidFill>
                  <a:srgbClr val="336E9F"/>
                </a:solidFill>
                <a:latin typeface="Arial"/>
                <a:cs typeface="Arial"/>
              </a:rPr>
              <a:t>West Hertfordshire Teaching Hospitals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29</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2552874340"/>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2898966801"/>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3459949" y="622300"/>
            <a:ext cx="3818674" cy="276999"/>
          </a:xfrm>
          <a:prstGeom prst="rect">
            <a:avLst/>
          </a:prstGeom>
          <a:noFill/>
        </p:spPr>
        <p:txBody>
          <a:bodyPr wrap="none" rtlCol="0">
            <a:spAutoFit/>
          </a:bodyPr>
          <a:lstStyle/>
          <a:p>
            <a:pPr algn="r"/>
            <a:r>
              <a:rPr lang="en-GB" sz="1200" b="1" noProof="0">
                <a:solidFill>
                  <a:srgbClr val="336E9F"/>
                </a:solidFill>
                <a:latin typeface="Arial"/>
                <a:cs typeface="Arial"/>
              </a:rPr>
              <a:t>West Hertfordshire Teaching Hospitals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7631D4A7-C797-AD5D-F653-01DA86FB272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AAC0308-A936-442F-9A61-758D848716C2}" type="slidenum">
              <a:rPr lang="en-GB" spc="-25" noProof="0" smtClean="0"/>
              <a:t>3</a:t>
            </a:fld>
            <a:endParaRPr lang="en-GB" spc="-25" noProof="0" dirty="0"/>
          </a:p>
        </p:txBody>
      </p:sp>
      <p:grpSp>
        <p:nvGrpSpPr>
          <p:cNvPr id="2" name="Group 1">
            <a:extLst>
              <a:ext uri="{FF2B5EF4-FFF2-40B4-BE49-F238E27FC236}">
                <a16:creationId xmlns:a16="http://schemas.microsoft.com/office/drawing/2014/main" id="{E59BEEAA-8610-2CA3-30DA-78FFD55B12C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874C997A-897B-3B12-0071-81A04F558A0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59B7909-EFF7-12B9-A476-01327BBBF21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3" name="object 1"/>
          <p:cNvSpPr txBox="1">
            <a:spLocks noGrp="1"/>
          </p:cNvSpPr>
          <p:nvPr>
            <p:ph type="title" idx="4294967295"/>
          </p:nvPr>
        </p:nvSpPr>
        <p:spPr>
          <a:xfrm>
            <a:off x="419290" y="1003300"/>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19B85C79-B890-3EA0-CB4A-AF9F75D91D8C}"/>
              </a:ext>
            </a:extLst>
          </p:cNvPr>
          <p:cNvSpPr txBox="1"/>
          <p:nvPr/>
        </p:nvSpPr>
        <p:spPr>
          <a:xfrm>
            <a:off x="419290" y="1344916"/>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above_expected"/>
          <p:cNvGraphicFramePr>
            <a:graphicFrameLocks noGrp="1"/>
          </p:cNvGraphicFramePr>
          <p:nvPr>
            <p:extLst>
              <p:ext uri="{D42A27DB-BD31-4B8C-83A1-F6EECF244321}">
                <p14:modId xmlns:p14="http://schemas.microsoft.com/office/powerpoint/2010/main" val="3948075348"/>
              </p:ext>
            </p:extLst>
          </p:nvPr>
        </p:nvGraphicFramePr>
        <p:xfrm>
          <a:off x="428498" y="1242695"/>
          <a:ext cx="6732322" cy="10533380"/>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37795">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Q27. Staff provided the patient with relevant information on available support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96%</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10" name="txt_org_name">
            <a:extLst>
              <a:ext uri="{FF2B5EF4-FFF2-40B4-BE49-F238E27FC236}">
                <a16:creationId xmlns:a16="http://schemas.microsoft.com/office/drawing/2014/main" id="{64B04C02-065D-D2A3-A433-5256AD78F9B5}"/>
              </a:ext>
              <a:ext uri="{C183D7F6-B498-43B3-948B-1728B52AA6E4}">
                <adec:decorative xmlns:adec="http://schemas.microsoft.com/office/drawing/2017/decorative" val="1"/>
              </a:ext>
            </a:extLst>
          </p:cNvPr>
          <p:cNvSpPr txBox="1"/>
          <p:nvPr/>
        </p:nvSpPr>
        <p:spPr>
          <a:xfrm>
            <a:off x="3459949" y="622300"/>
            <a:ext cx="3818674" cy="276999"/>
          </a:xfrm>
          <a:prstGeom prst="rect">
            <a:avLst/>
          </a:prstGeom>
          <a:noFill/>
        </p:spPr>
        <p:txBody>
          <a:bodyPr wrap="none" rtlCol="0">
            <a:spAutoFit/>
          </a:bodyPr>
          <a:lstStyle/>
          <a:p>
            <a:pPr algn="r"/>
            <a:r>
              <a:rPr lang="en-GB" sz="1200" b="1" noProof="0">
                <a:solidFill>
                  <a:srgbClr val="336E9F"/>
                </a:solidFill>
                <a:latin typeface="Arial"/>
                <a:cs typeface="Arial"/>
              </a:rPr>
              <a:t>West Hertfordshire Teaching Hospitals NHS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E6EB594A-1CB1-2C3B-185C-3B15988DAC3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30</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947567061"/>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1391159888"/>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3355237492"/>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3684987277"/>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3459949" y="622300"/>
            <a:ext cx="3818674"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West Hertfordshire Teaching Hospitals NHS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31</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244860134"/>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25731857"/>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1507129092"/>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3459949" y="622300"/>
            <a:ext cx="3818674" cy="276999"/>
          </a:xfrm>
          <a:prstGeom prst="rect">
            <a:avLst/>
          </a:prstGeom>
          <a:noFill/>
        </p:spPr>
        <p:txBody>
          <a:bodyPr wrap="none" rtlCol="0">
            <a:spAutoFit/>
          </a:bodyPr>
          <a:lstStyle/>
          <a:p>
            <a:pPr algn="r"/>
            <a:r>
              <a:rPr lang="en-GB" sz="1200" b="1" noProof="0">
                <a:solidFill>
                  <a:srgbClr val="336E9F"/>
                </a:solidFill>
                <a:latin typeface="Arial"/>
                <a:cs typeface="Arial"/>
              </a:rPr>
              <a:t>West Hertfordshire Teaching Hospitals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32</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792154853"/>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1112218754"/>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3459949" y="622300"/>
            <a:ext cx="3818674" cy="276999"/>
          </a:xfrm>
          <a:prstGeom prst="rect">
            <a:avLst/>
          </a:prstGeom>
          <a:noFill/>
        </p:spPr>
        <p:txBody>
          <a:bodyPr wrap="none" rtlCol="0">
            <a:spAutoFit/>
          </a:bodyPr>
          <a:lstStyle/>
          <a:p>
            <a:pPr algn="r"/>
            <a:r>
              <a:rPr lang="en-GB" sz="1200" b="1" noProof="0">
                <a:solidFill>
                  <a:srgbClr val="336E9F"/>
                </a:solidFill>
                <a:latin typeface="Arial"/>
                <a:cs typeface="Arial"/>
              </a:rPr>
              <a:t>West Hertfordshire Teaching Hospitals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33</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1943184927"/>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626156759"/>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3878727959"/>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2704886337"/>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3459949" y="622300"/>
            <a:ext cx="3818674" cy="276999"/>
          </a:xfrm>
          <a:prstGeom prst="rect">
            <a:avLst/>
          </a:prstGeom>
          <a:noFill/>
        </p:spPr>
        <p:txBody>
          <a:bodyPr wrap="none" rtlCol="0">
            <a:spAutoFit/>
          </a:bodyPr>
          <a:lstStyle/>
          <a:p>
            <a:pPr algn="r"/>
            <a:r>
              <a:rPr lang="en-GB" sz="1200" b="1" noProof="0">
                <a:solidFill>
                  <a:srgbClr val="336E9F"/>
                </a:solidFill>
                <a:latin typeface="Arial"/>
                <a:cs typeface="Arial"/>
              </a:rPr>
              <a:t>West Hertfordshire Teaching Hospitals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34</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1427927907"/>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81%</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3459949" y="622300"/>
            <a:ext cx="3818674" cy="276999"/>
          </a:xfrm>
          <a:prstGeom prst="rect">
            <a:avLst/>
          </a:prstGeom>
          <a:noFill/>
        </p:spPr>
        <p:txBody>
          <a:bodyPr wrap="none" rtlCol="0">
            <a:spAutoFit/>
          </a:bodyPr>
          <a:lstStyle/>
          <a:p>
            <a:pPr algn="r"/>
            <a:r>
              <a:rPr lang="en-GB" sz="1200" b="1" noProof="0">
                <a:solidFill>
                  <a:srgbClr val="336E9F"/>
                </a:solidFill>
                <a:latin typeface="Arial"/>
                <a:cs typeface="Arial"/>
              </a:rPr>
              <a:t>West Hertfordshire Teaching Hospitals NHS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35</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1168947354"/>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3283828665"/>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907000945"/>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946409839"/>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2578611602"/>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3459949" y="622300"/>
            <a:ext cx="3818674" cy="276999"/>
          </a:xfrm>
          <a:prstGeom prst="rect">
            <a:avLst/>
          </a:prstGeom>
          <a:noFill/>
        </p:spPr>
        <p:txBody>
          <a:bodyPr wrap="none" rtlCol="0">
            <a:spAutoFit/>
          </a:bodyPr>
          <a:lstStyle/>
          <a:p>
            <a:pPr algn="r"/>
            <a:r>
              <a:rPr lang="en-GB" sz="1200" b="1" noProof="0">
                <a:solidFill>
                  <a:srgbClr val="336E9F"/>
                </a:solidFill>
                <a:latin typeface="Arial"/>
                <a:cs typeface="Arial"/>
              </a:rPr>
              <a:t>West Hertfordshire Teaching Hospitals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36</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3087325509"/>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1601392282"/>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3760329894"/>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3459949" y="622300"/>
            <a:ext cx="3818674" cy="276999"/>
          </a:xfrm>
          <a:prstGeom prst="rect">
            <a:avLst/>
          </a:prstGeom>
          <a:noFill/>
        </p:spPr>
        <p:txBody>
          <a:bodyPr wrap="none" rtlCol="0">
            <a:spAutoFit/>
          </a:bodyPr>
          <a:lstStyle/>
          <a:p>
            <a:pPr algn="r"/>
            <a:r>
              <a:rPr lang="en-GB" sz="1200" b="1" noProof="0">
                <a:solidFill>
                  <a:srgbClr val="336E9F"/>
                </a:solidFill>
                <a:latin typeface="Arial"/>
                <a:cs typeface="Arial"/>
              </a:rPr>
              <a:t>West Hertfordshire Teaching Hospitals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37</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2153784197"/>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3619277944"/>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1084147729"/>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3333008700"/>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3459949" y="622300"/>
            <a:ext cx="3818674" cy="276999"/>
          </a:xfrm>
          <a:prstGeom prst="rect">
            <a:avLst/>
          </a:prstGeom>
          <a:noFill/>
        </p:spPr>
        <p:txBody>
          <a:bodyPr wrap="none" rtlCol="0">
            <a:spAutoFit/>
          </a:bodyPr>
          <a:lstStyle/>
          <a:p>
            <a:pPr algn="r"/>
            <a:r>
              <a:rPr lang="en-GB" sz="1200" b="1" noProof="0">
                <a:solidFill>
                  <a:srgbClr val="336E9F"/>
                </a:solidFill>
                <a:latin typeface="Arial"/>
                <a:cs typeface="Arial"/>
              </a:rPr>
              <a:t>West Hertfordshire Teaching Hospitals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38</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2797471502"/>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336848637"/>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3459949" y="622300"/>
            <a:ext cx="3818674" cy="276999"/>
          </a:xfrm>
          <a:prstGeom prst="rect">
            <a:avLst/>
          </a:prstGeom>
          <a:noFill/>
        </p:spPr>
        <p:txBody>
          <a:bodyPr wrap="none" rtlCol="0">
            <a:spAutoFit/>
          </a:bodyPr>
          <a:lstStyle/>
          <a:p>
            <a:pPr algn="r"/>
            <a:r>
              <a:rPr lang="en-GB" sz="1200" b="1" noProof="0">
                <a:solidFill>
                  <a:srgbClr val="336E9F"/>
                </a:solidFill>
                <a:latin typeface="Arial"/>
                <a:cs typeface="Arial"/>
              </a:rPr>
              <a:t>West Hertfordshire Teaching Hospitals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39</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2476021720"/>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651500028"/>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3474393563"/>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336145184"/>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3459949" y="622300"/>
            <a:ext cx="3818674" cy="276999"/>
          </a:xfrm>
          <a:prstGeom prst="rect">
            <a:avLst/>
          </a:prstGeom>
          <a:noFill/>
        </p:spPr>
        <p:txBody>
          <a:bodyPr wrap="none" rtlCol="0">
            <a:spAutoFit/>
          </a:bodyPr>
          <a:lstStyle/>
          <a:p>
            <a:pPr algn="r"/>
            <a:r>
              <a:rPr lang="en-GB" sz="1200" b="1" noProof="0">
                <a:solidFill>
                  <a:srgbClr val="336E9F"/>
                </a:solidFill>
                <a:latin typeface="Arial"/>
                <a:cs typeface="Arial"/>
              </a:rPr>
              <a:t>West Hertfordshire Teaching Hospitals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85AD3DB-8FCD-D52C-6930-66A54AC6E5B2}"/>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651F2BA-106D-0015-2D71-33CFDB0BAA7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9B082A9-BFFA-4C47-92B2-47DFCB5B6736}" type="slidenum">
              <a:rPr lang="en-GB" spc="-25" noProof="0" smtClean="0"/>
              <a:t>4</a:t>
            </a:fld>
            <a:endParaRPr lang="en-GB" spc="-25" noProof="0" dirty="0"/>
          </a:p>
        </p:txBody>
      </p:sp>
      <p:sp>
        <p:nvSpPr>
          <p:cNvPr id="3" name="object 1">
            <a:extLst>
              <a:ext uri="{FF2B5EF4-FFF2-40B4-BE49-F238E27FC236}">
                <a16:creationId xmlns:a16="http://schemas.microsoft.com/office/drawing/2014/main" id="{33AFB031-BE91-4C3F-9D34-3556E77ACD49}"/>
              </a:ext>
            </a:extLst>
          </p:cNvPr>
          <p:cNvSpPr txBox="1">
            <a:spLocks noGrp="1"/>
          </p:cNvSpPr>
          <p:nvPr>
            <p:ph type="title" idx="4294967295"/>
          </p:nvPr>
        </p:nvSpPr>
        <p:spPr>
          <a:xfrm>
            <a:off x="419290" y="1018655"/>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DFF674EC-1F30-3746-1771-BE2B604DB9A8}"/>
              </a:ext>
            </a:extLst>
          </p:cNvPr>
          <p:cNvSpPr txBox="1"/>
          <p:nvPr/>
        </p:nvSpPr>
        <p:spPr>
          <a:xfrm>
            <a:off x="419290" y="1373634"/>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below_expected">
            <a:extLst>
              <a:ext uri="{FF2B5EF4-FFF2-40B4-BE49-F238E27FC236}">
                <a16:creationId xmlns:a16="http://schemas.microsoft.com/office/drawing/2014/main" id="{DA16AE7C-0BE7-A9B9-D490-CBA8F07CA57E}"/>
              </a:ext>
            </a:extLst>
          </p:cNvPr>
          <p:cNvGraphicFramePr>
            <a:graphicFrameLocks noGrp="1"/>
          </p:cNvGraphicFramePr>
          <p:nvPr>
            <p:extLst>
              <p:ext uri="{D42A27DB-BD31-4B8C-83A1-F6EECF244321}">
                <p14:modId xmlns:p14="http://schemas.microsoft.com/office/powerpoint/2010/main" val="1553830296"/>
              </p:ext>
            </p:extLst>
          </p:nvPr>
        </p:nvGraphicFramePr>
        <p:xfrm>
          <a:off x="428498" y="1221235"/>
          <a:ext cx="6732322" cy="14563065"/>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08654">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59869">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Q21. Patient was definitely involved as much as they wanted to be in decisions about their treatment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Q33. Patient was always involved in decisions about their care and treatment whilst in hospital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4085931750"/>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Q36. Hospital staff always did everything they could to help the patient control pain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8804523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Q38. Patient received easily understandable information about what they should or should not do after leaving hospital</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05645588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Q42_2. Patient completely had enough understandable information about their response to chemotherapy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551658128"/>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Q44. Possible side effects from treatment were definitely explained in a way the patient could understand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28486842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Q55. Patient was given enough information about the possibility and signs of cancer coming back or spreading</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3141660215"/>
                  </a:ext>
                </a:extLst>
              </a:tr>
            </a:tbl>
          </a:graphicData>
        </a:graphic>
      </p:graphicFrame>
      <p:sp>
        <p:nvSpPr>
          <p:cNvPr id="10" name="txt_org_name">
            <a:extLst>
              <a:ext uri="{FF2B5EF4-FFF2-40B4-BE49-F238E27FC236}">
                <a16:creationId xmlns:a16="http://schemas.microsoft.com/office/drawing/2014/main" id="{4498F9A4-CB89-4796-A0DC-263DAD39BF83}"/>
              </a:ext>
              <a:ext uri="{C183D7F6-B498-43B3-948B-1728B52AA6E4}">
                <adec:decorative xmlns:adec="http://schemas.microsoft.com/office/drawing/2017/decorative" val="1"/>
              </a:ext>
            </a:extLst>
          </p:cNvPr>
          <p:cNvSpPr txBox="1"/>
          <p:nvPr/>
        </p:nvSpPr>
        <p:spPr>
          <a:xfrm>
            <a:off x="3459949" y="622300"/>
            <a:ext cx="3818674" cy="276999"/>
          </a:xfrm>
          <a:prstGeom prst="rect">
            <a:avLst/>
          </a:prstGeom>
          <a:noFill/>
        </p:spPr>
        <p:txBody>
          <a:bodyPr wrap="none" rtlCol="0">
            <a:spAutoFit/>
          </a:bodyPr>
          <a:lstStyle/>
          <a:p>
            <a:pPr algn="r"/>
            <a:r>
              <a:rPr lang="en-GB" sz="1200" b="1" noProof="0">
                <a:solidFill>
                  <a:srgbClr val="336E9F"/>
                </a:solidFill>
                <a:latin typeface="Arial"/>
                <a:cs typeface="Arial"/>
              </a:rPr>
              <a:t>West Hertfordshire Teaching Hospitals NHS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6E63805E-7F2A-5424-DB8A-5E459F76167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05CA61-FA5B-1B7A-D7A3-3E3F13798E9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AEA923BE-6918-07DA-84F3-BF34A074338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7B4EB12-CB5B-C511-1638-DD534B88DBE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006820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40</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2195329214"/>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4115221739"/>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1311186427"/>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1045015934"/>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3459949" y="622300"/>
            <a:ext cx="3818674" cy="276999"/>
          </a:xfrm>
          <a:prstGeom prst="rect">
            <a:avLst/>
          </a:prstGeom>
          <a:noFill/>
        </p:spPr>
        <p:txBody>
          <a:bodyPr wrap="none" rtlCol="0">
            <a:spAutoFit/>
          </a:bodyPr>
          <a:lstStyle/>
          <a:p>
            <a:pPr algn="r"/>
            <a:r>
              <a:rPr lang="en-GB" sz="1200" b="1" noProof="0">
                <a:solidFill>
                  <a:srgbClr val="336E9F"/>
                </a:solidFill>
                <a:latin typeface="Arial"/>
                <a:cs typeface="Arial"/>
              </a:rPr>
              <a:t>West Hertfordshire Teaching Hospitals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41</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276076618"/>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1861280254"/>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3767965989"/>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3670674413"/>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3459949" y="622300"/>
            <a:ext cx="3818674" cy="276999"/>
          </a:xfrm>
          <a:prstGeom prst="rect">
            <a:avLst/>
          </a:prstGeom>
          <a:noFill/>
        </p:spPr>
        <p:txBody>
          <a:bodyPr wrap="none" rtlCol="0">
            <a:spAutoFit/>
          </a:bodyPr>
          <a:lstStyle/>
          <a:p>
            <a:pPr algn="r"/>
            <a:r>
              <a:rPr lang="en-GB" sz="1200" b="1" noProof="0">
                <a:solidFill>
                  <a:srgbClr val="336E9F"/>
                </a:solidFill>
                <a:latin typeface="Arial"/>
                <a:cs typeface="Arial"/>
              </a:rPr>
              <a:t>West Hertfordshire Teaching Hospitals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42</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1650936248"/>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4071856432"/>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3459949" y="622300"/>
            <a:ext cx="3818674" cy="276999"/>
          </a:xfrm>
          <a:prstGeom prst="rect">
            <a:avLst/>
          </a:prstGeom>
          <a:noFill/>
        </p:spPr>
        <p:txBody>
          <a:bodyPr wrap="none" rtlCol="0">
            <a:spAutoFit/>
          </a:bodyPr>
          <a:lstStyle/>
          <a:p>
            <a:pPr algn="r"/>
            <a:r>
              <a:rPr lang="en-GB" sz="1200" b="1" noProof="0">
                <a:solidFill>
                  <a:srgbClr val="336E9F"/>
                </a:solidFill>
                <a:latin typeface="Arial"/>
                <a:cs typeface="Arial"/>
              </a:rPr>
              <a:t>West Hertfordshire Teaching Hospitals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43</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3077693788"/>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768845774"/>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444846610"/>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750014264"/>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726914535"/>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3459949" y="622300"/>
            <a:ext cx="3818674" cy="276999"/>
          </a:xfrm>
          <a:prstGeom prst="rect">
            <a:avLst/>
          </a:prstGeom>
          <a:noFill/>
        </p:spPr>
        <p:txBody>
          <a:bodyPr wrap="none" rtlCol="0">
            <a:spAutoFit/>
          </a:bodyPr>
          <a:lstStyle/>
          <a:p>
            <a:pPr algn="r"/>
            <a:r>
              <a:rPr lang="en-GB" sz="1200" b="1" noProof="0">
                <a:solidFill>
                  <a:srgbClr val="336E9F"/>
                </a:solidFill>
                <a:latin typeface="Arial"/>
                <a:cs typeface="Arial"/>
              </a:rPr>
              <a:t>West Hertfordshire Teaching Hospitals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44</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3734268692"/>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202281855"/>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2101721295"/>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3459949" y="622300"/>
            <a:ext cx="3818674" cy="276999"/>
          </a:xfrm>
          <a:prstGeom prst="rect">
            <a:avLst/>
          </a:prstGeom>
          <a:noFill/>
        </p:spPr>
        <p:txBody>
          <a:bodyPr wrap="none" rtlCol="0">
            <a:spAutoFit/>
          </a:bodyPr>
          <a:lstStyle/>
          <a:p>
            <a:pPr algn="r"/>
            <a:r>
              <a:rPr lang="en-GB" sz="1200" b="1" noProof="0">
                <a:solidFill>
                  <a:srgbClr val="336E9F"/>
                </a:solidFill>
                <a:latin typeface="Arial"/>
                <a:cs typeface="Arial"/>
              </a:rPr>
              <a:t>West Hertfordshire Teaching Hospitals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45</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43414056"/>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2395513486"/>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1952785862"/>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1029447075"/>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3459949" y="622300"/>
            <a:ext cx="3818674" cy="276999"/>
          </a:xfrm>
          <a:prstGeom prst="rect">
            <a:avLst/>
          </a:prstGeom>
          <a:noFill/>
        </p:spPr>
        <p:txBody>
          <a:bodyPr wrap="none" rtlCol="0">
            <a:spAutoFit/>
          </a:bodyPr>
          <a:lstStyle/>
          <a:p>
            <a:pPr algn="r"/>
            <a:r>
              <a:rPr lang="en-GB" sz="1200" b="1" noProof="0">
                <a:solidFill>
                  <a:srgbClr val="336E9F"/>
                </a:solidFill>
                <a:latin typeface="Arial"/>
                <a:cs typeface="Arial"/>
              </a:rPr>
              <a:t>West Hertfordshire Teaching Hospitals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46</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1397653317"/>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950801034"/>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3459949" y="622300"/>
            <a:ext cx="3818674" cy="276999"/>
          </a:xfrm>
          <a:prstGeom prst="rect">
            <a:avLst/>
          </a:prstGeom>
          <a:noFill/>
        </p:spPr>
        <p:txBody>
          <a:bodyPr wrap="none" rtlCol="0">
            <a:spAutoFit/>
          </a:bodyPr>
          <a:lstStyle/>
          <a:p>
            <a:pPr algn="r"/>
            <a:r>
              <a:rPr lang="en-GB" sz="1200" b="1" noProof="0">
                <a:solidFill>
                  <a:srgbClr val="336E9F"/>
                </a:solidFill>
                <a:latin typeface="Arial"/>
                <a:cs typeface="Arial"/>
              </a:rPr>
              <a:t>West Hertfordshire Teaching Hospitals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47</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1149692808"/>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1257733116"/>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2251328407"/>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1765459429"/>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1865611506"/>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3459949" y="622300"/>
            <a:ext cx="3818674" cy="276999"/>
          </a:xfrm>
          <a:prstGeom prst="rect">
            <a:avLst/>
          </a:prstGeom>
          <a:noFill/>
        </p:spPr>
        <p:txBody>
          <a:bodyPr wrap="none" rtlCol="0">
            <a:spAutoFit/>
          </a:bodyPr>
          <a:lstStyle/>
          <a:p>
            <a:pPr algn="r"/>
            <a:r>
              <a:rPr lang="en-GB" sz="1200" b="1" noProof="0">
                <a:solidFill>
                  <a:srgbClr val="336E9F"/>
                </a:solidFill>
                <a:latin typeface="Arial"/>
                <a:cs typeface="Arial"/>
              </a:rPr>
              <a:t>West Hertfordshire Teaching Hospitals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48</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3829766173"/>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3529315498"/>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2679927424"/>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3459949" y="622300"/>
            <a:ext cx="3818674" cy="276999"/>
          </a:xfrm>
          <a:prstGeom prst="rect">
            <a:avLst/>
          </a:prstGeom>
          <a:noFill/>
        </p:spPr>
        <p:txBody>
          <a:bodyPr wrap="none" rtlCol="0">
            <a:spAutoFit/>
          </a:bodyPr>
          <a:lstStyle/>
          <a:p>
            <a:pPr algn="r"/>
            <a:r>
              <a:rPr lang="en-GB" sz="1200" b="1" noProof="0">
                <a:solidFill>
                  <a:srgbClr val="336E9F"/>
                </a:solidFill>
                <a:latin typeface="Arial"/>
                <a:cs typeface="Arial"/>
              </a:rPr>
              <a:t>West Hertfordshire Teaching Hospitals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49</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2177902589"/>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3621933854"/>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180408760"/>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3459949" y="622300"/>
            <a:ext cx="3818674" cy="276999"/>
          </a:xfrm>
          <a:prstGeom prst="rect">
            <a:avLst/>
          </a:prstGeom>
          <a:noFill/>
        </p:spPr>
        <p:txBody>
          <a:bodyPr wrap="none" rtlCol="0">
            <a:spAutoFit/>
          </a:bodyPr>
          <a:lstStyle/>
          <a:p>
            <a:pPr algn="r"/>
            <a:r>
              <a:rPr lang="en-GB" sz="1200" b="1" noProof="0">
                <a:solidFill>
                  <a:srgbClr val="336E9F"/>
                </a:solidFill>
                <a:latin typeface="Arial"/>
                <a:cs typeface="Arial"/>
              </a:rPr>
              <a:t>West Hertfordshire Teaching Hospitals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5</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3459949" y="622300"/>
            <a:ext cx="3818674" cy="276999"/>
          </a:xfrm>
          <a:prstGeom prst="rect">
            <a:avLst/>
          </a:prstGeom>
          <a:noFill/>
        </p:spPr>
        <p:txBody>
          <a:bodyPr wrap="none" rtlCol="0">
            <a:spAutoFit/>
          </a:bodyPr>
          <a:lstStyle/>
          <a:p>
            <a:pPr algn="r"/>
            <a:r>
              <a:rPr lang="en-GB" sz="1200" b="1" noProof="0">
                <a:solidFill>
                  <a:srgbClr val="336E9F"/>
                </a:solidFill>
                <a:latin typeface="Arial"/>
                <a:cs typeface="Arial"/>
              </a:rPr>
              <a:t>West Hertfordshire Teaching Hospitals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50</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2504375137"/>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1499378394"/>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3744371851"/>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3459949" y="622300"/>
            <a:ext cx="3818674" cy="276999"/>
          </a:xfrm>
          <a:prstGeom prst="rect">
            <a:avLst/>
          </a:prstGeom>
          <a:noFill/>
        </p:spPr>
        <p:txBody>
          <a:bodyPr wrap="none" rtlCol="0">
            <a:spAutoFit/>
          </a:bodyPr>
          <a:lstStyle/>
          <a:p>
            <a:pPr algn="r"/>
            <a:r>
              <a:rPr lang="en-GB" sz="1200" b="1" noProof="0">
                <a:solidFill>
                  <a:srgbClr val="336E9F"/>
                </a:solidFill>
                <a:latin typeface="Arial"/>
                <a:cs typeface="Arial"/>
              </a:rPr>
              <a:t>West Hertfordshire Teaching Hospitals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51</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21017985"/>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71606552"/>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20103078"/>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8047816"/>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4097031"/>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02347777"/>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12355771"/>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74464693"/>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3459949" y="622300"/>
            <a:ext cx="3818674" cy="276999"/>
          </a:xfrm>
          <a:prstGeom prst="rect">
            <a:avLst/>
          </a:prstGeom>
          <a:noFill/>
        </p:spPr>
        <p:txBody>
          <a:bodyPr wrap="none" rtlCol="0">
            <a:spAutoFit/>
          </a:bodyPr>
          <a:lstStyle/>
          <a:p>
            <a:pPr algn="r"/>
            <a:r>
              <a:rPr lang="en-GB" sz="1200" b="1" noProof="0">
                <a:solidFill>
                  <a:srgbClr val="336E9F"/>
                </a:solidFill>
                <a:latin typeface="Arial"/>
                <a:cs typeface="Arial"/>
              </a:rPr>
              <a:t>West Hertfordshire Teaching Hospitals NHS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32928857"/>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3572913657"/>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52</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78494795"/>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31359546"/>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1091626"/>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65178314"/>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5167174"/>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00491557"/>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08694388"/>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02801122"/>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48651625"/>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86690188"/>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3459949" y="622300"/>
            <a:ext cx="3818674" cy="276999"/>
          </a:xfrm>
          <a:prstGeom prst="rect">
            <a:avLst/>
          </a:prstGeom>
          <a:noFill/>
        </p:spPr>
        <p:txBody>
          <a:bodyPr wrap="none" rtlCol="0">
            <a:spAutoFit/>
          </a:bodyPr>
          <a:lstStyle/>
          <a:p>
            <a:pPr algn="r"/>
            <a:r>
              <a:rPr lang="en-GB" sz="1200" b="1" noProof="0">
                <a:solidFill>
                  <a:srgbClr val="336E9F"/>
                </a:solidFill>
                <a:latin typeface="Arial"/>
                <a:cs typeface="Arial"/>
              </a:rPr>
              <a:t>West Hertfordshire Teaching Hospitals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51279823"/>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5947035"/>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43418812"/>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86931415"/>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13511185"/>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75805378"/>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86780307"/>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51351559"/>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71027646"/>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39635186"/>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3459949" y="622300"/>
            <a:ext cx="3818674" cy="276999"/>
          </a:xfrm>
          <a:prstGeom prst="rect">
            <a:avLst/>
          </a:prstGeom>
          <a:noFill/>
        </p:spPr>
        <p:txBody>
          <a:bodyPr wrap="none" rtlCol="0">
            <a:spAutoFit/>
          </a:bodyPr>
          <a:lstStyle/>
          <a:p>
            <a:pPr algn="r"/>
            <a:r>
              <a:rPr lang="en-GB" sz="1200" b="1" noProof="0">
                <a:solidFill>
                  <a:srgbClr val="336E9F"/>
                </a:solidFill>
                <a:latin typeface="Arial"/>
                <a:cs typeface="Arial"/>
              </a:rPr>
              <a:t>West Hertfordshire Teaching Hospitals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54</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6053"/>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28149814"/>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78614870"/>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38062772"/>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50774880"/>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38821218"/>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21932437"/>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79636039"/>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48262768"/>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11035721"/>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3459949" y="622300"/>
            <a:ext cx="3818674" cy="276999"/>
          </a:xfrm>
          <a:prstGeom prst="rect">
            <a:avLst/>
          </a:prstGeom>
          <a:noFill/>
        </p:spPr>
        <p:txBody>
          <a:bodyPr wrap="none" rtlCol="0">
            <a:spAutoFit/>
          </a:bodyPr>
          <a:lstStyle/>
          <a:p>
            <a:pPr algn="r"/>
            <a:r>
              <a:rPr lang="en-GB" sz="1200" b="1" noProof="0">
                <a:solidFill>
                  <a:srgbClr val="336E9F"/>
                </a:solidFill>
                <a:latin typeface="Arial"/>
                <a:cs typeface="Arial"/>
              </a:rPr>
              <a:t>West Hertfordshire Teaching Hospitals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55</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70430496"/>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31023767"/>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52399653"/>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33777515"/>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98970589"/>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16210347"/>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30331052"/>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89188800"/>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66556565"/>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79881128"/>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3459949" y="622300"/>
            <a:ext cx="3818674" cy="276999"/>
          </a:xfrm>
          <a:prstGeom prst="rect">
            <a:avLst/>
          </a:prstGeom>
          <a:noFill/>
        </p:spPr>
        <p:txBody>
          <a:bodyPr wrap="none" rtlCol="0">
            <a:spAutoFit/>
          </a:bodyPr>
          <a:lstStyle/>
          <a:p>
            <a:pPr algn="r"/>
            <a:r>
              <a:rPr lang="en-GB" sz="1200" b="1" noProof="0">
                <a:solidFill>
                  <a:srgbClr val="336E9F"/>
                </a:solidFill>
                <a:latin typeface="Arial"/>
                <a:cs typeface="Arial"/>
              </a:rPr>
              <a:t>West Hertfordshire Teaching Hospitals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56</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62806100"/>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29166991"/>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59152163"/>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1831311"/>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01228703"/>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50234078"/>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72441197"/>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09381475"/>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11483881"/>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20707500"/>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3459949" y="622300"/>
            <a:ext cx="3818674" cy="276999"/>
          </a:xfrm>
          <a:prstGeom prst="rect">
            <a:avLst/>
          </a:prstGeom>
          <a:noFill/>
        </p:spPr>
        <p:txBody>
          <a:bodyPr wrap="none" rtlCol="0">
            <a:spAutoFit/>
          </a:bodyPr>
          <a:lstStyle/>
          <a:p>
            <a:pPr algn="r"/>
            <a:r>
              <a:rPr lang="en-GB" sz="1200" b="1" noProof="0">
                <a:solidFill>
                  <a:srgbClr val="336E9F"/>
                </a:solidFill>
                <a:latin typeface="Arial"/>
                <a:cs typeface="Arial"/>
              </a:rPr>
              <a:t>West Hertfordshire Teaching Hospitals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3711398"/>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1508493"/>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14901118"/>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21077055"/>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44987599"/>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05880829"/>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24819385"/>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00986714"/>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35495572"/>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99042390"/>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3459949" y="622300"/>
            <a:ext cx="3818674" cy="276999"/>
          </a:xfrm>
          <a:prstGeom prst="rect">
            <a:avLst/>
          </a:prstGeom>
          <a:noFill/>
        </p:spPr>
        <p:txBody>
          <a:bodyPr wrap="none" rtlCol="0">
            <a:spAutoFit/>
          </a:bodyPr>
          <a:lstStyle/>
          <a:p>
            <a:pPr algn="r"/>
            <a:r>
              <a:rPr lang="en-GB" sz="1200" b="1" noProof="0">
                <a:solidFill>
                  <a:srgbClr val="336E9F"/>
                </a:solidFill>
                <a:latin typeface="Arial"/>
                <a:cs typeface="Arial"/>
              </a:rPr>
              <a:t>West Hertfordshire Teaching Hospitals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4740841"/>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48781068"/>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43515876"/>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76752262"/>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5734670"/>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39350206"/>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5524919"/>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17941263"/>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75702605"/>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82646439"/>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3459949" y="622300"/>
            <a:ext cx="3818674" cy="276999"/>
          </a:xfrm>
          <a:prstGeom prst="rect">
            <a:avLst/>
          </a:prstGeom>
          <a:noFill/>
        </p:spPr>
        <p:txBody>
          <a:bodyPr wrap="none" rtlCol="0">
            <a:spAutoFit/>
          </a:bodyPr>
          <a:lstStyle/>
          <a:p>
            <a:pPr algn="r"/>
            <a:r>
              <a:rPr lang="en-GB" sz="1200" b="1" noProof="0">
                <a:solidFill>
                  <a:srgbClr val="336E9F"/>
                </a:solidFill>
                <a:latin typeface="Arial"/>
                <a:cs typeface="Arial"/>
              </a:rPr>
              <a:t>West Hertfordshire Teaching Hospitals NHS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85781119"/>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95149123"/>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45054645"/>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03997520"/>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50825885"/>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05850672"/>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36181880"/>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34424311"/>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61190140"/>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23161194"/>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3459949" y="622300"/>
            <a:ext cx="3818674" cy="276999"/>
          </a:xfrm>
          <a:prstGeom prst="rect">
            <a:avLst/>
          </a:prstGeom>
          <a:noFill/>
        </p:spPr>
        <p:txBody>
          <a:bodyPr wrap="none" rtlCol="0">
            <a:spAutoFit/>
          </a:bodyPr>
          <a:lstStyle/>
          <a:p>
            <a:pPr algn="r"/>
            <a:r>
              <a:rPr lang="en-GB" sz="1200" b="1" noProof="0">
                <a:solidFill>
                  <a:srgbClr val="336E9F"/>
                </a:solidFill>
                <a:latin typeface="Arial"/>
                <a:cs typeface="Arial"/>
              </a:rPr>
              <a:t>West Hertfordshire Teaching Hospitals NHS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6</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3459949" y="622300"/>
            <a:ext cx="3818674" cy="276999"/>
          </a:xfrm>
          <a:prstGeom prst="rect">
            <a:avLst/>
          </a:prstGeom>
          <a:noFill/>
        </p:spPr>
        <p:txBody>
          <a:bodyPr wrap="none" rtlCol="0">
            <a:spAutoFit/>
          </a:bodyPr>
          <a:lstStyle/>
          <a:p>
            <a:pPr algn="r"/>
            <a:r>
              <a:rPr lang="en-GB" sz="1200" b="1" noProof="0">
                <a:solidFill>
                  <a:srgbClr val="336E9F"/>
                </a:solidFill>
                <a:latin typeface="Arial"/>
                <a:cs typeface="Arial"/>
              </a:rPr>
              <a:t>West Hertfordshire Teaching Hospitals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223138"/>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 </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19957118"/>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81402749"/>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85154692"/>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99387814"/>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80223842"/>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89940056"/>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85144689"/>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79451540"/>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75810520"/>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30050551"/>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3459949" y="622300"/>
            <a:ext cx="3818674" cy="276999"/>
          </a:xfrm>
          <a:prstGeom prst="rect">
            <a:avLst/>
          </a:prstGeom>
          <a:noFill/>
        </p:spPr>
        <p:txBody>
          <a:bodyPr wrap="none" rtlCol="0">
            <a:spAutoFit/>
          </a:bodyPr>
          <a:lstStyle/>
          <a:p>
            <a:pPr algn="r"/>
            <a:r>
              <a:rPr lang="en-GB" sz="1200" b="1" noProof="0">
                <a:solidFill>
                  <a:srgbClr val="336E9F"/>
                </a:solidFill>
                <a:latin typeface="Arial"/>
                <a:cs typeface="Arial"/>
              </a:rPr>
              <a:t>West Hertfordshire Teaching Hospitals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97334137"/>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18794235"/>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90239013"/>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35608573"/>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81444200"/>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55224615"/>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08158216"/>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91497060"/>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3459949" y="622300"/>
            <a:ext cx="3818674" cy="276999"/>
          </a:xfrm>
          <a:prstGeom prst="rect">
            <a:avLst/>
          </a:prstGeom>
          <a:noFill/>
        </p:spPr>
        <p:txBody>
          <a:bodyPr wrap="none" rtlCol="0">
            <a:spAutoFit/>
          </a:bodyPr>
          <a:lstStyle/>
          <a:p>
            <a:pPr algn="r"/>
            <a:r>
              <a:rPr lang="en-GB" sz="1200" b="1" noProof="0">
                <a:solidFill>
                  <a:srgbClr val="336E9F"/>
                </a:solidFill>
                <a:latin typeface="Arial"/>
                <a:cs typeface="Arial"/>
              </a:rPr>
              <a:t>West Hertfordshire Teaching Hospitals NHS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62</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57924704"/>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3915153"/>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25517621"/>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46124111"/>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18301761"/>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49897323"/>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05535285"/>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21165643"/>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3459949" y="622300"/>
            <a:ext cx="3818674" cy="276999"/>
          </a:xfrm>
          <a:prstGeom prst="rect">
            <a:avLst/>
          </a:prstGeom>
          <a:noFill/>
        </p:spPr>
        <p:txBody>
          <a:bodyPr wrap="none" rtlCol="0">
            <a:spAutoFit/>
          </a:bodyPr>
          <a:lstStyle/>
          <a:p>
            <a:pPr algn="r"/>
            <a:r>
              <a:rPr lang="en-GB" sz="1200" b="1" noProof="0">
                <a:solidFill>
                  <a:srgbClr val="336E9F"/>
                </a:solidFill>
                <a:latin typeface="Arial"/>
                <a:cs typeface="Arial"/>
              </a:rPr>
              <a:t>West Hertfordshire Teaching Hospitals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58464015"/>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2134295"/>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38068076"/>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97211286"/>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3459949" y="622300"/>
            <a:ext cx="3818674" cy="276999"/>
          </a:xfrm>
          <a:prstGeom prst="rect">
            <a:avLst/>
          </a:prstGeom>
          <a:noFill/>
        </p:spPr>
        <p:txBody>
          <a:bodyPr wrap="none" rtlCol="0">
            <a:spAutoFit/>
          </a:bodyPr>
          <a:lstStyle/>
          <a:p>
            <a:pPr algn="r"/>
            <a:r>
              <a:rPr lang="en-GB" sz="1200" b="1" noProof="0">
                <a:solidFill>
                  <a:srgbClr val="336E9F"/>
                </a:solidFill>
                <a:latin typeface="Arial"/>
                <a:cs typeface="Arial"/>
              </a:rPr>
              <a:t>West Hertfordshire Teaching Hospitals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71915558"/>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805009"/>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7</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3459949" y="622300"/>
            <a:ext cx="3818674" cy="276999"/>
          </a:xfrm>
          <a:prstGeom prst="rect">
            <a:avLst/>
          </a:prstGeom>
          <a:noFill/>
        </p:spPr>
        <p:txBody>
          <a:bodyPr wrap="none" rtlCol="0">
            <a:spAutoFit/>
          </a:bodyPr>
          <a:lstStyle/>
          <a:p>
            <a:pPr algn="r"/>
            <a:r>
              <a:rPr lang="en-GB" sz="1200" b="1" noProof="0">
                <a:solidFill>
                  <a:srgbClr val="336E9F"/>
                </a:solidFill>
                <a:latin typeface="Arial"/>
                <a:cs typeface="Arial"/>
              </a:rPr>
              <a:t>West Hertfordshire Teaching Hospitals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8</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3459949" y="622300"/>
            <a:ext cx="3818674" cy="276999"/>
          </a:xfrm>
          <a:prstGeom prst="rect">
            <a:avLst/>
          </a:prstGeom>
          <a:noFill/>
        </p:spPr>
        <p:txBody>
          <a:bodyPr wrap="none" rtlCol="0">
            <a:spAutoFit/>
          </a:bodyPr>
          <a:lstStyle/>
          <a:p>
            <a:pPr algn="r"/>
            <a:r>
              <a:rPr lang="en-GB" sz="1200" b="1" noProof="0">
                <a:solidFill>
                  <a:srgbClr val="336E9F"/>
                </a:solidFill>
                <a:latin typeface="Arial"/>
                <a:cs typeface="Arial"/>
              </a:rPr>
              <a:t>West Hertfordshire Teaching Hospitals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3459949" y="622300"/>
            <a:ext cx="3818674" cy="276999"/>
          </a:xfrm>
          <a:prstGeom prst="rect">
            <a:avLst/>
          </a:prstGeom>
          <a:noFill/>
        </p:spPr>
        <p:txBody>
          <a:bodyPr wrap="none" rtlCol="0">
            <a:spAutoFit/>
          </a:bodyPr>
          <a:lstStyle/>
          <a:p>
            <a:pPr algn="r"/>
            <a:r>
              <a:rPr lang="en-GB" sz="1200" b="1" noProof="0">
                <a:solidFill>
                  <a:srgbClr val="336E9F"/>
                </a:solidFill>
                <a:latin typeface="Arial"/>
                <a:cs typeface="Arial"/>
              </a:rPr>
              <a:t>West Hertfordshire Teaching Hospitals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E072700-065F-4514-8545-C3A04D92E4A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26980</TotalTime>
  <Words>25332</Words>
  <Application>Microsoft Office PowerPoint</Application>
  <PresentationFormat>Custom</PresentationFormat>
  <Paragraphs>6509</Paragraphs>
  <Slides>63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63</vt:i4>
      </vt:variant>
    </vt:vector>
  </HeadingPairs>
  <TitlesOfParts>
    <vt:vector size="68" baseType="lpstr">
      <vt:lpstr>Aptos</vt:lpstr>
      <vt:lpstr>Arial</vt:lpstr>
      <vt:lpstr>Times New Roman</vt:lpstr>
      <vt:lpstr>Office Theme</vt:lpstr>
      <vt:lpstr>1_Office Theme</vt:lpstr>
      <vt:lpstr>National Cancer Patient Experience Survey</vt:lpstr>
      <vt:lpstr>Contents</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Yang Liu</cp:lastModifiedBy>
  <cp:revision>377</cp:revision>
  <dcterms:created xsi:type="dcterms:W3CDTF">2024-10-14T12:39:43Z</dcterms:created>
  <dcterms:modified xsi:type="dcterms:W3CDTF">2026-06-26T16:13:31Z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