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4.0736300000000003E-2</c:v>
                </c:pt>
                <c:pt idx="1">
                  <c:v>3.8907400000000002E-2</c:v>
                </c:pt>
                <c:pt idx="2">
                  <c:v>4.0219400000000002E-2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9.0698899999999999E-2</c:v>
                </c:pt>
                <c:pt idx="1">
                  <c:v>0.13100999999999999</c:v>
                </c:pt>
                <c:pt idx="2">
                  <c:v>6.4126299999999997E-2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4.0888000000000001E-2</c:v>
                </c:pt>
                <c:pt idx="1">
                  <c:v>4.3865000000000001E-2</c:v>
                </c:pt>
                <c:pt idx="2">
                  <c:v>1.1589500000000001E-2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0.93407269999999998</c:v>
                </c:pt>
                <c:pt idx="1">
                  <c:v>0.85586280000000003</c:v>
                </c:pt>
                <c:pt idx="2">
                  <c:v>0.95146039999999998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0.65347169999999999</c:v>
                </c:pt>
                <c:pt idx="4">
                  <c:v>0.6400325</c:v>
                </c:pt>
                <c:pt idx="5">
                  <c:v>0.75351000000000001</c:v>
                </c:pt>
                <c:pt idx="6">
                  <c:v>0.71470429999999996</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1.8265E-3</c:v>
                </c:pt>
                <c:pt idx="1">
                  <c:v>6.1045700000000001E-2</c:v>
                </c:pt>
                <c:pt idx="2">
                  <c:v>0.29561670000000001</c:v>
                </c:pt>
                <c:pt idx="3">
                  <c:v>0</c:v>
                </c:pt>
                <c:pt idx="4">
                  <c:v>2.2630299999999999E-2</c:v>
                </c:pt>
                <c:pt idx="5">
                  <c:v>4.7104199999999999E-2</c:v>
                </c:pt>
                <c:pt idx="6">
                  <c:v>0</c:v>
                </c:pt>
                <c:pt idx="7">
                  <c:v>0.17167779999999999</c:v>
                </c:pt>
                <c:pt idx="8">
                  <c:v>3.7185700000000002E-2</c:v>
                </c:pt>
                <c:pt idx="9">
                  <c:v>3.8887699999999997E-2</c:v>
                </c:pt>
                <c:pt idx="10">
                  <c:v>9.6064300000000005E-2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0.12216879999999999</c:v>
                </c:pt>
                <c:pt idx="1">
                  <c:v>0.1875242</c:v>
                </c:pt>
                <c:pt idx="2">
                  <c:v>0.14907989999999999</c:v>
                </c:pt>
                <c:pt idx="3">
                  <c:v>0.26156810000000003</c:v>
                </c:pt>
                <c:pt idx="4">
                  <c:v>0.3373372</c:v>
                </c:pt>
                <c:pt idx="5">
                  <c:v>0.13955799999999999</c:v>
                </c:pt>
                <c:pt idx="6">
                  <c:v>0.2075439</c:v>
                </c:pt>
                <c:pt idx="7">
                  <c:v>0.17449010000000001</c:v>
                </c:pt>
                <c:pt idx="8">
                  <c:v>0.2751016</c:v>
                </c:pt>
                <c:pt idx="9">
                  <c:v>0.36327809999999999</c:v>
                </c:pt>
                <c:pt idx="10">
                  <c:v>0.20377239999999999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3.6908299999999998E-2</c:v>
                </c:pt>
                <c:pt idx="1">
                  <c:v>0</c:v>
                </c:pt>
                <c:pt idx="2">
                  <c:v>1.15941E-2</c:v>
                </c:pt>
                <c:pt idx="3">
                  <c:v>8.4889099999999995E-2</c:v>
                </c:pt>
                <c:pt idx="4">
                  <c:v>0</c:v>
                </c:pt>
                <c:pt idx="5">
                  <c:v>2.2127600000000001E-2</c:v>
                </c:pt>
                <c:pt idx="6">
                  <c:v>1.40663E-2</c:v>
                </c:pt>
                <c:pt idx="7">
                  <c:v>8.7589999999999999E-4</c:v>
                </c:pt>
                <c:pt idx="8">
                  <c:v>5.62338E-2</c:v>
                </c:pt>
                <c:pt idx="9">
                  <c:v>9.4205999999999995E-3</c:v>
                </c:pt>
                <c:pt idx="10">
                  <c:v>5.1613699999999998E-2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5.3916499999999999E-2</c:v>
                </c:pt>
                <c:pt idx="2">
                  <c:v>2.81801E-2</c:v>
                </c:pt>
                <c:pt idx="3">
                  <c:v>7.1099999999999994E-5</c:v>
                </c:pt>
                <c:pt idx="4">
                  <c:v>0</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0.8935478</c:v>
                </c:pt>
                <c:pt idx="1">
                  <c:v>0.84828959999999998</c:v>
                </c:pt>
                <c:pt idx="2">
                  <c:v>0.90340109999999996</c:v>
                </c:pt>
                <c:pt idx="3">
                  <c:v>0.87179629999999997</c:v>
                </c:pt>
                <c:pt idx="4">
                  <c:v>0.77885040000000005</c:v>
                </c:pt>
                <c:pt idx="5">
                  <c:v>0.83211950000000001</c:v>
                </c:pt>
                <c:pt idx="6">
                  <c:v>0.82294089999999998</c:v>
                </c:pt>
                <c:pt idx="7">
                  <c:v>0.86949529999999997</c:v>
                </c:pt>
                <c:pt idx="8">
                  <c:v>0.84095839999999999</c:v>
                </c:pt>
                <c:pt idx="9">
                  <c:v>0.71307609999999999</c:v>
                </c:pt>
                <c:pt idx="10">
                  <c:v>0.87390420000000002</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0.101323</c:v>
                </c:pt>
                <c:pt idx="1">
                  <c:v>6.6166100000000005E-2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0.1674775</c:v>
                </c:pt>
                <c:pt idx="1">
                  <c:v>0.13641929999999999</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3.1841899999999999E-2</c:v>
                </c:pt>
                <c:pt idx="1">
                  <c:v>8.4592399999999998E-2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0.86438839999999995</c:v>
                </c:pt>
                <c:pt idx="1">
                  <c:v>0.78240229999999999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0.15369569999999999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0.50589680000000004</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0.1204186</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8.8391491999999996</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2.3705799999999999E-2</c:v>
                </c:pt>
                <c:pt idx="1">
                  <c:v>4.8160300000000003E-2</c:v>
                </c:pt>
                <c:pt idx="2">
                  <c:v>0.102233</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9.1196799999999995E-2</c:v>
                </c:pt>
                <c:pt idx="1">
                  <c:v>0.10452980000000001</c:v>
                </c:pt>
                <c:pt idx="2">
                  <c:v>0.26621860000000003</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1.9836800000000002E-2</c:v>
                </c:pt>
                <c:pt idx="1">
                  <c:v>1.90297E-2</c:v>
                </c:pt>
                <c:pt idx="2">
                  <c:v>0.13892370000000001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0.90361309999999995</c:v>
                </c:pt>
                <c:pt idx="1">
                  <c:v>0.84839439999999999</c:v>
                </c:pt>
                <c:pt idx="2">
                  <c:v>0.3019057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3.6697899999999999E-2</c:v>
                </c:pt>
                <c:pt idx="1">
                  <c:v>0.12640770000000001</c:v>
                </c:pt>
                <c:pt idx="2">
                  <c:v>7.4559799999999996E-2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0.27156619999999998</c:v>
                </c:pt>
                <c:pt idx="1">
                  <c:v>0.16264039999999999</c:v>
                </c:pt>
                <c:pt idx="2">
                  <c:v>0.16270090000000001</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9.8692199999999994E-2</c:v>
                </c:pt>
                <c:pt idx="1">
                  <c:v>2.5006899999999999E-2</c:v>
                </c:pt>
                <c:pt idx="2">
                  <c:v>5.7597700000000002E-2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0.27619090000000002</c:v>
                </c:pt>
                <c:pt idx="1">
                  <c:v>0.76029170000000001</c:v>
                </c:pt>
                <c:pt idx="2">
                  <c:v>0.6069504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0.1152792</c:v>
                </c:pt>
                <c:pt idx="1">
                  <c:v>4.9421699999999999E-2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0.1941755</c:v>
                </c:pt>
                <c:pt idx="1">
                  <c:v>0.33897319999999997</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7.4648699999999998E-2</c:v>
                </c:pt>
                <c:pt idx="1">
                  <c:v>0.3110774</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0.45188</c:v>
                </c:pt>
                <c:pt idx="1">
                  <c:v>0.55276990000000004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2.2844199999999999E-2</c:v>
                </c:pt>
                <c:pt idx="1">
                  <c:v>9.7376900000000002E-2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0.18409300000000001</c:v>
                </c:pt>
                <c:pt idx="1">
                  <c:v>0.25379170000000001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9.2168299999999995E-2</c:v>
                </c:pt>
                <c:pt idx="1">
                  <c:v>4.1270899999999999E-2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0.59789809999999999</c:v>
                </c:pt>
                <c:pt idx="1">
                  <c:v>0.51478919999999995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0.85365860000000005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0.77659579999999995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0.73287670000000005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0.74390239999999996</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0.81927709999999998</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0.83783779999999997</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0.82432430000000001</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0.84146339999999997</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0.91139239999999999</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0.88770059999999995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0.89444449999999998</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0.91489359999999997</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0.89032259999999996</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0.1224034</c:v>
                </c:pt>
                <c:pt idx="1">
                  <c:v>0.238312</c:v>
                </c:pt>
                <c:pt idx="2">
                  <c:v>0.1059663</c:v>
                </c:pt>
                <c:pt idx="3">
                  <c:v>0.1185119</c:v>
                </c:pt>
                <c:pt idx="4">
                  <c:v>4.8010499999999998E-2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0.1173844</c:v>
                </c:pt>
                <c:pt idx="1">
                  <c:v>0.1271185</c:v>
                </c:pt>
                <c:pt idx="2">
                  <c:v>0.120326</c:v>
                </c:pt>
                <c:pt idx="3">
                  <c:v>0.1000134</c:v>
                </c:pt>
                <c:pt idx="4">
                  <c:v>0.1140029</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4.7521899999999999E-2</c:v>
                </c:pt>
                <c:pt idx="1">
                  <c:v>4.8109600000000002E-2</c:v>
                </c:pt>
                <c:pt idx="2">
                  <c:v>7.0972499999999994E-2</c:v>
                </c:pt>
                <c:pt idx="3">
                  <c:v>4.2413899999999997E-2</c:v>
                </c:pt>
                <c:pt idx="4">
                  <c:v>4.6967599999999998E-2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0.78398630000000002</c:v>
                </c:pt>
                <c:pt idx="1">
                  <c:v>0.69335550000000001</c:v>
                </c:pt>
                <c:pt idx="2">
                  <c:v>0.72059510000000004</c:v>
                </c:pt>
                <c:pt idx="3">
                  <c:v>0.87517069999999997</c:v>
                </c:pt>
                <c:pt idx="4">
                  <c:v>0.80100389999999999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0.77777779999999996</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0.82978730000000001</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0.75903609999999999</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0.77611940000000001</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0.7887324</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0.6491228</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0.63432840000000001</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0.56589140000000004</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0.71287129999999999</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0.82608689999999996</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0.79262670000000002</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0.75247529999999996</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0.80368099999999998</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0.7336956</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0.77173910000000001</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0.73271889999999995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0.70499999999999996</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0.77439020000000003</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0.70652170000000003</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0.70930230000000005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0.7487684</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0.80952380000000002</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0.7960526</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0.79768790000000001</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0.93975900000000001</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0.92500000000000004</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0.93121699999999996</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0.95333330000000005</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0.93292679999999995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0.80722890000000003</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0.79104479999999999</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0.75268820000000003</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0.80405409999999999</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0.75757580000000002</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0.97530870000000003</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0.95187160000000004</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0.96987950000000001</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0.93525179999999997</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0.95512819999999998</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0.96202529999999997</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0.90229890000000001</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0.87577640000000001</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0.79844959999999998</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0.85135139999999998</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0.93181820000000004</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0.89400919999999995</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0.88601030000000003</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0.93037970000000003</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0.93181820000000004</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1.7476499999999999E-2</c:v>
                </c:pt>
                <c:pt idx="1">
                  <c:v>2.3288E-2</c:v>
                </c:pt>
                <c:pt idx="2">
                  <c:v>4.8805399999999999E-2</c:v>
                </c:pt>
                <c:pt idx="3">
                  <c:v>6.4412200000000003E-2</c:v>
                </c:pt>
                <c:pt idx="4">
                  <c:v>1.7815600000000001E-2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8.0654799999999999E-2</c:v>
                </c:pt>
                <c:pt idx="1">
                  <c:v>0.1118364</c:v>
                </c:pt>
                <c:pt idx="2">
                  <c:v>0.14868619999999999</c:v>
                </c:pt>
                <c:pt idx="3">
                  <c:v>0.1265135</c:v>
                </c:pt>
                <c:pt idx="4">
                  <c:v>6.9024500000000003E-2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8.1738000000000002E-3</c:v>
                </c:pt>
                <c:pt idx="1">
                  <c:v>6.4333000000000001E-2</c:v>
                </c:pt>
                <c:pt idx="2">
                  <c:v>9.0215500000000004E-2</c:v>
                </c:pt>
                <c:pt idx="3">
                  <c:v>4.71583E-2</c:v>
                </c:pt>
                <c:pt idx="4">
                  <c:v>1.9225599999999999E-2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0.88543729999999998</c:v>
                </c:pt>
                <c:pt idx="1">
                  <c:v>0.82399420000000001</c:v>
                </c:pt>
                <c:pt idx="2">
                  <c:v>0.7166342</c:v>
                </c:pt>
                <c:pt idx="3">
                  <c:v>0.7444404</c:v>
                </c:pt>
                <c:pt idx="4">
                  <c:v>0.92251320000000003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0.78666670000000005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0.81407030000000002</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0.8070176</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0.83892619999999996</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0.80588230000000005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0.89010990000000001</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0.88940090000000005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0.85643570000000002</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0.88414630000000005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0.88586960000000003</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0.69879519999999995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0.69312169999999995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0.6918919</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0.68243240000000005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0.71084340000000001</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0.55223880000000003</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0.52272730000000001</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0.53763439999999996</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0.71014489999999997</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0.8201058</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0.83707860000000001</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0.80419580000000002</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0.78481009999999995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0.83908050000000001</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0.80930230000000003</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0.75369459999999999</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0.81481479999999995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0.78333339999999996</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0.86124400000000001</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0.82887699999999997</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0.85810810000000004</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0.83139529999999995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0.51515149999999998</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0.48113210000000001</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0.50925929999999997</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0.55072460000000001</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0.4929577</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0.85393260000000004</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0.77209300000000003</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0.74129350000000005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0.71779139999999997</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0.81564250000000005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0.89705880000000005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0.82285710000000001</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0.86746990000000002</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0.85039370000000003</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0.11619640000000001</c:v>
                </c:pt>
                <c:pt idx="1">
                  <c:v>6.6224500000000006E-2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0.1923861</c:v>
                </c:pt>
                <c:pt idx="1">
                  <c:v>0.17104759999999999</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6.3021900000000006E-2</c:v>
                </c:pt>
                <c:pt idx="1">
                  <c:v>0.1254046</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0.77041029999999999</c:v>
                </c:pt>
                <c:pt idx="1">
                  <c:v>0.66337610000000002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0.98947370000000001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0.96875</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0.97499999999999998</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0.93965520000000002</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0.93277310000000002</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0.96296300000000001</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0.94059409999999999</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0.71739129999999995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0.71621619999999997</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0.57377049999999996</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0.82608689999999996</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0.76923079999999999</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0.82191780000000003</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0.72131149999999999</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0.73684210000000006</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0.75555559999999999</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0.7763158</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0.76811589999999996</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0.76666670000000003</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0.71212120000000001</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0.7192982</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0.81632660000000001</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0.82978730000000001</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0.81012660000000003</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0.7534246</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0.75438590000000005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0.89393940000000005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0.92857140000000005</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0.91346159999999998</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0.88043479999999996</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0.90109890000000004</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0.80597010000000002</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0.79005530000000002</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0.79432619999999998</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0.79729729999999999</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0.89361699999999999</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0.88461540000000005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0.93055560000000004</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0.84745760000000003</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7.5460399999999997E-2</c:v>
                </c:pt>
                <c:pt idx="1">
                  <c:v>7.9338500000000006E-2</c:v>
                </c:pt>
                <c:pt idx="2">
                  <c:v>4.3671300000000003E-2</c:v>
                </c:pt>
                <c:pt idx="3">
                  <c:v>6.0013999999999996E-3</c:v>
                </c:pt>
                <c:pt idx="4">
                  <c:v>2.0828699999999999E-2</c:v>
                </c:pt>
                <c:pt idx="5">
                  <c:v>9.0820700000000004E-2</c:v>
                </c:pt>
                <c:pt idx="6">
                  <c:v>5.6793700000000003E-2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0.215445</c:v>
                </c:pt>
                <c:pt idx="1">
                  <c:v>0.25114340000000002</c:v>
                </c:pt>
                <c:pt idx="2">
                  <c:v>0.23351620000000001</c:v>
                </c:pt>
                <c:pt idx="3">
                  <c:v>0.22999620000000001</c:v>
                </c:pt>
                <c:pt idx="4">
                  <c:v>0.24605160000000001</c:v>
                </c:pt>
                <c:pt idx="5">
                  <c:v>0.19694500000000001</c:v>
                </c:pt>
                <c:pt idx="6">
                  <c:v>0.1729366</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0.1133174</c:v>
                </c:pt>
                <c:pt idx="1">
                  <c:v>5.6922500000000001E-2</c:v>
                </c:pt>
                <c:pt idx="2">
                  <c:v>6.3086299999999998E-2</c:v>
                </c:pt>
                <c:pt idx="3">
                  <c:v>5.1895299999999998E-2</c:v>
                </c:pt>
                <c:pt idx="4">
                  <c:v>0.16315850000000001</c:v>
                </c:pt>
                <c:pt idx="5">
                  <c:v>5.6942300000000001E-2</c:v>
                </c:pt>
                <c:pt idx="6">
                  <c:v>3.8023599999999998E-2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0.73209120000000005</c:v>
                </c:pt>
                <c:pt idx="1">
                  <c:v>0.80855860000000002</c:v>
                </c:pt>
                <c:pt idx="2">
                  <c:v>0.65060669999999998</c:v>
                </c:pt>
                <c:pt idx="3">
                  <c:v>0.71807969999999999</c:v>
                </c:pt>
                <c:pt idx="4">
                  <c:v>0.65097570000000005</c:v>
                </c:pt>
                <c:pt idx="5">
                  <c:v>0.86832790000000004</c:v>
                </c:pt>
                <c:pt idx="6">
                  <c:v>0.86175080000000004</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0.91489359999999997</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0.88461540000000005</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0.89041099999999995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0.91803279999999998</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0.95555559999999995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0.83823530000000002</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0.90322579999999997</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0.78947369999999994</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0.88461540000000005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0.86516850000000001</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0.84269660000000002</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0.93333330000000003</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0.72727269999999999</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0.77777779999999996</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0.81034479999999998</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0.86666670000000001</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0.88571429999999995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0.8947368</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0.87878789999999996</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0.91358019999999995</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0.92156859999999996</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0.8823529</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0.91428569999999998</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0.88571429999999995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0.83561640000000004</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0.81666669999999997</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0.85454549999999996</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0.88372090000000003</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0.88834950000000001</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0.81935480000000005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0.88571429999999995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0.72222220000000004</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0.82758620000000005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0.82857139999999996</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0.86842109999999995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4.07058E-2</c:v>
                </c:pt>
                <c:pt idx="1">
                  <c:v>4.1703999999999998E-2</c:v>
                </c:pt>
                <c:pt idx="2">
                  <c:v>0.22730320000000001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8.6645899999999998E-2</c:v>
                </c:pt>
                <c:pt idx="1">
                  <c:v>0.1352381</c:v>
                </c:pt>
                <c:pt idx="2">
                  <c:v>0.23511679999999999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3.2831800000000001E-2</c:v>
                </c:pt>
                <c:pt idx="1">
                  <c:v>5.8691899999999998E-2</c:v>
                </c:pt>
                <c:pt idx="2">
                  <c:v>7.4076600000000006E-2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0.87700889999999998</c:v>
                </c:pt>
                <c:pt idx="1">
                  <c:v>0.80100269999999996</c:v>
                </c:pt>
                <c:pt idx="2">
                  <c:v>0.52617939999999996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0.90196080000000001</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0.89795919999999996</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0.87878789999999996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0.79746839999999997</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0.76666670000000003</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0.8301887</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0.59322039999999998</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0.54761899999999997</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0.52702700000000002</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0.53448280000000004</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0.55405409999999999</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0.60732980000000003</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0.58083830000000003</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0.58741259999999995</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0.60122699999999996</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0.90322579999999997</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0.84768209999999999</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0.80536909999999995</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0.8348624</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0.87301589999999996</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0.74683549999999999</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0.71276589999999995</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0.71597639999999996</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0.6713287</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0.66459630000000003</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0.69879519999999995</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0.77551020000000004</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0.73184360000000004</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0.73509930000000001</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0.70588240000000002</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0.45714290000000002</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0.41379310000000002</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0.45454549999999999</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0.52238799999999996</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0.55357140000000005</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0.51666670000000003</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0.147761</c:v>
                </c:pt>
                <c:pt idx="1">
                  <c:v>7.6397900000000005E-2</c:v>
                </c:pt>
                <c:pt idx="2">
                  <c:v>3.6723499999999999E-2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0.13651720000000001</c:v>
                </c:pt>
                <c:pt idx="1">
                  <c:v>9.3764299999999995E-2</c:v>
                </c:pt>
                <c:pt idx="2">
                  <c:v>3.4877499999999999E-2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4.7839300000000001E-2</c:v>
                </c:pt>
                <c:pt idx="1">
                  <c:v>1.4697999999999999E-2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0.70227039999999996</c:v>
                </c:pt>
                <c:pt idx="1">
                  <c:v>0.93982509999999997</c:v>
                </c:pt>
                <c:pt idx="2">
                  <c:v>0.97267420000000004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0.56363640000000004</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0.6176471</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0.61194029999999999</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0.52427179999999995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0.61016950000000003</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0.9425287</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0.89573460000000005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0.85128210000000004</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0.80392160000000001</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0.85245899999999997</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0.92941180000000001</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0.89423079999999999</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0.91052630000000001</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0.89795919999999996</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0.90804589999999996</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0.70833330000000005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0.65432100000000004</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0.6349207</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0.6176471</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0.78688530000000001</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0.85294119999999995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0.77659579999999995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0.75757580000000002</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0.77173910000000001</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0.17857139999999999</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0.34146339999999997</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0.30769229999999997</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0.32352940000000002</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0.28260869999999999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9.2471914000000002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8.9563103000000002</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8.8999995999999992</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8.8506488999999995</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8.8806820000000002</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0.25581399999999999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0.3333333</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0.28260869999999999</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0.26744190000000001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0.29213479999999997</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1.12814E-2</c:v>
                </c:pt>
                <c:pt idx="1">
                  <c:v>1.7013400000000001E-2</c:v>
                </c:pt>
                <c:pt idx="2">
                  <c:v>2.7902699999999999E-2</c:v>
                </c:pt>
                <c:pt idx="3">
                  <c:v>7.9585699999999995E-2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0.1126901</c:v>
                </c:pt>
                <c:pt idx="1">
                  <c:v>0.11638229999999999</c:v>
                </c:pt>
                <c:pt idx="2">
                  <c:v>0.1127803</c:v>
                </c:pt>
                <c:pt idx="3">
                  <c:v>0.20068330000000001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5.64015E-2</c:v>
                </c:pt>
                <c:pt idx="1">
                  <c:v>0.107144</c:v>
                </c:pt>
                <c:pt idx="2">
                  <c:v>2.36571E-2</c:v>
                </c:pt>
                <c:pt idx="3">
                  <c:v>0.1071136</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0.82430159999999997</c:v>
                </c:pt>
                <c:pt idx="1">
                  <c:v>0.76737129999999998</c:v>
                </c:pt>
                <c:pt idx="2">
                  <c:v>0.76785429999999999</c:v>
                </c:pt>
                <c:pt idx="3">
                  <c:v>0.53202729999999998</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5.2565500000000001E-2</c:v>
                </c:pt>
                <c:pt idx="1">
                  <c:v>0.1246287</c:v>
                </c:pt>
                <c:pt idx="2">
                  <c:v>0.1071459</c:v>
                </c:pt>
                <c:pt idx="3">
                  <c:v>2.1782900000000001E-2</c:v>
                </c:pt>
                <c:pt idx="4">
                  <c:v>0.1329079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0.13177359999999999</c:v>
                </c:pt>
                <c:pt idx="1">
                  <c:v>0.15413859999999999</c:v>
                </c:pt>
                <c:pt idx="2">
                  <c:v>0.11790340000000001</c:v>
                </c:pt>
                <c:pt idx="3">
                  <c:v>0.15225140000000001</c:v>
                </c:pt>
                <c:pt idx="4">
                  <c:v>0.16477539999999999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1.9631599999999999E-2</c:v>
                </c:pt>
                <c:pt idx="1">
                  <c:v>5.7972200000000002E-2</c:v>
                </c:pt>
                <c:pt idx="2">
                  <c:v>2.7565599999999999E-2</c:v>
                </c:pt>
                <c:pt idx="3">
                  <c:v>0.19026319999999999</c:v>
                </c:pt>
                <c:pt idx="4">
                  <c:v>4.7914100000000001E-2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0.70408470000000001</c:v>
                </c:pt>
                <c:pt idx="1">
                  <c:v>0.66359049999999997</c:v>
                </c:pt>
                <c:pt idx="2">
                  <c:v>0.87001799999999996</c:v>
                </c:pt>
                <c:pt idx="3">
                  <c:v>0.58692610000000001</c:v>
                </c:pt>
                <c:pt idx="4">
                  <c:v>0.54148569999999996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Warrington and Halton Teaching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185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406</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46</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030368720"/>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406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615665572"/>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657561356"/>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718703989"/>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172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2417029"/>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62213612"/>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9214122"/>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6212335"/>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6932478"/>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35087565"/>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837916"/>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9255771"/>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8171488"/>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4597979"/>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2899474"/>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1236518"/>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9546420"/>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11399849"/>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64145259"/>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6718719"/>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534428893"/>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766375659"/>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41204789"/>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703894635"/>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906764724"/>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833549087"/>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92155051"/>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349340512"/>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203646707"/>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106733248"/>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150505471"/>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128976263"/>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346726886"/>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258137074"/>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262655054"/>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27%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881412224"/>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885327737"/>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261424159"/>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074527850"/>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946027065"/>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4051372462"/>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4069976449"/>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341986790"/>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730324307"/>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608595149"/>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73488918"/>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556581317"/>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57049427"/>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971191658"/>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172070412"/>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286193282"/>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177138509"/>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011535330"/>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166855435"/>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54554307"/>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983512598"/>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950515202"/>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94861311"/>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728877004"/>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615873023"/>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87562166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237739002"/>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875714160"/>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6665607"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Warrington and Halton Teaching Hospitals NHS Foundation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687102160"/>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782556036"/>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362373810"/>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370369602"/>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2296169" y="622300"/>
            <a:ext cx="4982454"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Warrington and Halton Teaching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441788388"/>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605001737"/>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107908969"/>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16299047"/>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878015022"/>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896690930"/>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406154608"/>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864691842"/>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07343473"/>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738821655"/>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00226093"/>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706025433"/>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100070613"/>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884179230"/>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807332927"/>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4098354071"/>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134806515"/>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563930158"/>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122813893"/>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394757677"/>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20245129"/>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766267171"/>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36421546"/>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756868190"/>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316066583"/>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228994325"/>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974176247"/>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107349964"/>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305563849"/>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Q05. Patient received all the information needed about the diagnostic test in advance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Q22. Family and/or carers were definitely involved as much as the patient wanted them to be in decisions about treatment options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4135962225"/>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466307009"/>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08848592"/>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000609528"/>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381519602"/>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109678155"/>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178984805"/>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345934159"/>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432040304"/>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812504121"/>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031212689"/>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19244896"/>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7933651"/>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557470689"/>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998397252"/>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368355072"/>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761354603"/>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490031048"/>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408970254"/>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838096444"/>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366916117"/>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866351317"/>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255735637"/>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575462226"/>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088481861"/>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193222194"/>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962849332"/>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925157876"/>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89227221"/>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106338054"/>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385056789"/>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714836898"/>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995047935"/>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426027821"/>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631166909"/>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961902925"/>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978443530"/>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936490894"/>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74935711"/>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3442992"/>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32670404"/>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83890400"/>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04231512"/>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7695222"/>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0018013"/>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2180497"/>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1589062"/>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610916225"/>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59787131"/>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6745812"/>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22306782"/>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82372029"/>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7958173"/>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2262111"/>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84754988"/>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9578110"/>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07200401"/>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8664485"/>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2782844"/>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4311266"/>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659022"/>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0891967"/>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6609633"/>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3357788"/>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71340629"/>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4072634"/>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4057600"/>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9792129"/>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6513704"/>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7631308"/>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13101707"/>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2816287"/>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73285413"/>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53102088"/>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0502384"/>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8616593"/>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12932547"/>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5355461"/>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5679412"/>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71863349"/>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0095849"/>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7250093"/>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87531845"/>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1461858"/>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68259342"/>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2968233"/>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173844"/>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7331762"/>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4177419"/>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4313671"/>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1985520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0930247"/>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1270750"/>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9313976"/>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09566173"/>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6627853"/>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83070520"/>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299791"/>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9167440"/>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0078840"/>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59108010"/>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24991314"/>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32384071"/>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7079100"/>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85578382"/>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5437009"/>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04698652"/>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78808589"/>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09121819"/>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7995005"/>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40236742"/>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5162800"/>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06614647"/>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7626929"/>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16223786"/>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7783722"/>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98432868"/>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3963300"/>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92051100"/>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533701"/>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04451243"/>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9678869"/>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13246269"/>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3595161"/>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92748390"/>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8252577"/>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50711334"/>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2549549"/>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0996719"/>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3475388"/>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7114717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3631090"/>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69482773"/>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9026376"/>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94305454"/>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4910220"/>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57263755"/>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2974634"/>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91358444"/>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4438745"/>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76083346"/>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89506496"/>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94222856"/>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1941007"/>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1879771"/>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74402839"/>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2647962"/>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2518428"/>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2041868"/>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86471211"/>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33619180"/>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4799505"/>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45730300"/>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9584272"/>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3303780"/>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8183288"/>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90502653"/>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2297413"/>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14664268"/>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2579438"/>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2296169" y="622300"/>
            <a:ext cx="4982454" cy="276999"/>
          </a:xfrm>
          <a:prstGeom prst="rect">
            <a:avLst/>
          </a:prstGeom>
          <a:noFill/>
        </p:spPr>
        <p:txBody>
          <a:bodyPr wrap="none" rtlCol="0">
            <a:spAutoFit/>
          </a:bodyPr>
          <a:lstStyle/>
          <a:p>
            <a:pPr algn="r"/>
            <a:r>
              <a:rPr lang="en-GB" sz="1200" b="1" noProof="0">
                <a:solidFill>
                  <a:srgbClr val="336E9F"/>
                </a:solidFill>
                <a:latin typeface="Arial"/>
                <a:cs typeface="Arial"/>
              </a:rPr>
              <a:t>Warrington and Halton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25193</Words>
  <Application>Microsoft Office PowerPoint</Application>
  <PresentationFormat>Custom</PresentationFormat>
  <Paragraphs>6494</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