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258"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44" d="100"/>
          <a:sy n="44" d="100"/>
        </p:scale>
        <p:origin x="2331" y="65"/>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4.5073500000000002E-2</c:v>
                </c:pt>
                <c:pt idx="1">
                  <c:v>4.5902199999999997E-2</c:v>
                </c:pt>
                <c:pt idx="2">
                  <c:v>4.4380599999999999E-2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8.20245E-2</c:v>
                </c:pt>
                <c:pt idx="1">
                  <c:v>0.1170205</c:v>
                </c:pt>
                <c:pt idx="2">
                  <c:v>5.5803899999999997E-2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4.52252E-2</c:v>
                </c:pt>
                <c:pt idx="1">
                  <c:v>5.0859700000000001E-2</c:v>
                </c:pt>
                <c:pt idx="2">
                  <c:v>1.5750699999999999E-2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0.93492379999999997</c:v>
                </c:pt>
                <c:pt idx="1">
                  <c:v>0.87282599999999999</c:v>
                </c:pt>
                <c:pt idx="2">
                  <c:v>0.96630799999999994</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9.4941000000000001E-3</c:v>
                </c:pt>
                <c:pt idx="1">
                  <c:v>9.6039299999999994E-2</c:v>
                </c:pt>
                <c:pt idx="2">
                  <c:v>0.29158460000000003</c:v>
                </c:pt>
                <c:pt idx="3">
                  <c:v>2.0714300000000001E-2</c:v>
                </c:pt>
                <c:pt idx="4">
                  <c:v>4.5637400000000002E-2</c:v>
                </c:pt>
                <c:pt idx="5">
                  <c:v>5.67895E-2</c:v>
                </c:pt>
                <c:pt idx="6">
                  <c:v>3.11232E-2</c:v>
                </c:pt>
                <c:pt idx="7">
                  <c:v>0.16890749999999999</c:v>
                </c:pt>
                <c:pt idx="8">
                  <c:v>7.5495000000000007E-2</c:v>
                </c:pt>
                <c:pt idx="9">
                  <c:v>6.6400899999999999E-2</c:v>
                </c:pt>
                <c:pt idx="10">
                  <c:v>0.1003426</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0.1068335</c:v>
                </c:pt>
                <c:pt idx="1">
                  <c:v>0.117537</c:v>
                </c:pt>
                <c:pt idx="2">
                  <c:v>0.15714400000000001</c:v>
                </c:pt>
                <c:pt idx="3">
                  <c:v>0.18871879999999999</c:v>
                </c:pt>
                <c:pt idx="4">
                  <c:v>0.2974405</c:v>
                </c:pt>
                <c:pt idx="5">
                  <c:v>0.1201874</c:v>
                </c:pt>
                <c:pt idx="6">
                  <c:v>0.1272443</c:v>
                </c:pt>
                <c:pt idx="7">
                  <c:v>0.18003089999999999</c:v>
                </c:pt>
                <c:pt idx="8">
                  <c:v>0.1984831</c:v>
                </c:pt>
                <c:pt idx="9">
                  <c:v>0.30825170000000002</c:v>
                </c:pt>
                <c:pt idx="10">
                  <c:v>0.19521579999999999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4.4575900000000002E-2</c:v>
                </c:pt>
                <c:pt idx="1">
                  <c:v>3.3570299999999997E-2</c:v>
                </c:pt>
                <c:pt idx="2">
                  <c:v>7.5621000000000004E-3</c:v>
                </c:pt>
                <c:pt idx="3">
                  <c:v>0.1213137</c:v>
                </c:pt>
                <c:pt idx="4">
                  <c:v>1.6752099999999999E-2</c:v>
                </c:pt>
                <c:pt idx="5">
                  <c:v>3.1812800000000002E-2</c:v>
                </c:pt>
                <c:pt idx="6">
                  <c:v>5.4216100000000003E-2</c:v>
                </c:pt>
                <c:pt idx="7">
                  <c:v>0</c:v>
                </c:pt>
                <c:pt idx="8">
                  <c:v>9.4543100000000005E-2</c:v>
                </c:pt>
                <c:pt idx="9">
                  <c:v>3.6933800000000003E-2</c:v>
                </c:pt>
                <c:pt idx="10">
                  <c:v>5.5891999999999997E-2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6.4696900000000002E-2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0.91503959999999995</c:v>
                </c:pt>
                <c:pt idx="1">
                  <c:v>0.85121060000000004</c:v>
                </c:pt>
                <c:pt idx="2">
                  <c:v>0.81330599999999997</c:v>
                </c:pt>
                <c:pt idx="3">
                  <c:v>0.85814559999999995</c:v>
                </c:pt>
                <c:pt idx="4">
                  <c:v>0.7956337</c:v>
                </c:pt>
                <c:pt idx="5">
                  <c:v>0.88817959999999996</c:v>
                </c:pt>
                <c:pt idx="6">
                  <c:v>0.88393069999999996</c:v>
                </c:pt>
                <c:pt idx="7">
                  <c:v>0.83988059999999998</c:v>
                </c:pt>
                <c:pt idx="8">
                  <c:v>0.80541910000000005</c:v>
                </c:pt>
                <c:pt idx="9">
                  <c:v>0.80565229999999999</c:v>
                </c:pt>
                <c:pt idx="10">
                  <c:v>0.79089299999999996</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0.11221589999999999</c:v>
                </c:pt>
                <c:pt idx="1">
                  <c:v>7.7569899999999997E-2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0.1456916</c:v>
                </c:pt>
                <c:pt idx="1">
                  <c:v>0.1136119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4.2734800000000003E-2</c:v>
                </c:pt>
                <c:pt idx="1">
                  <c:v>9.5996100000000001E-2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0.86313269999999997</c:v>
                </c:pt>
                <c:pt idx="1">
                  <c:v>0.79503170000000001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0.17547499999999999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0.46233829999999998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0.14219780000000001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8.9542345000000001</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2.96435E-2</c:v>
                </c:pt>
                <c:pt idx="1">
                  <c:v>5.3730300000000002E-2</c:v>
                </c:pt>
                <c:pt idx="2">
                  <c:v>0.1127857</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7.93214E-2</c:v>
                </c:pt>
                <c:pt idx="1">
                  <c:v>9.3389799999999995E-2</c:v>
                </c:pt>
                <c:pt idx="2">
                  <c:v>0.2451131</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2.5774499999999999E-2</c:v>
                </c:pt>
                <c:pt idx="1">
                  <c:v>2.4599699999999999E-2</c:v>
                </c:pt>
                <c:pt idx="2">
                  <c:v>0.14947640000000001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0.90972509999999995</c:v>
                </c:pt>
                <c:pt idx="1">
                  <c:v>0.87941369999999996</c:v>
                </c:pt>
                <c:pt idx="2">
                  <c:v>0.34474539999999998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5.3589999999999999E-2</c:v>
                </c:pt>
                <c:pt idx="1">
                  <c:v>0.12893640000000001</c:v>
                </c:pt>
                <c:pt idx="2">
                  <c:v>8.54689E-2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0.23778199999999999</c:v>
                </c:pt>
                <c:pt idx="1">
                  <c:v>0.157583</c:v>
                </c:pt>
                <c:pt idx="2">
                  <c:v>0.1408827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0.1155843</c:v>
                </c:pt>
                <c:pt idx="1">
                  <c:v>2.75356E-2</c:v>
                </c:pt>
                <c:pt idx="2">
                  <c:v>6.8506800000000007E-2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0.32409700000000002</c:v>
                </c:pt>
                <c:pt idx="1">
                  <c:v>0.81650290000000003</c:v>
                </c:pt>
                <c:pt idx="2">
                  <c:v>0.69329879999999999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0.1319468</c:v>
                </c:pt>
                <c:pt idx="1">
                  <c:v>9.1557700000000006E-2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0.16084010000000001</c:v>
                </c:pt>
                <c:pt idx="1">
                  <c:v>0.25470110000000001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9.1316400000000006E-2</c:v>
                </c:pt>
                <c:pt idx="1">
                  <c:v>0.35321340000000001</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0.47840559999999999</c:v>
                </c:pt>
                <c:pt idx="1">
                  <c:v>0.47464719999999999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3.6100399999999998E-2</c:v>
                </c:pt>
                <c:pt idx="1">
                  <c:v>0.1270357</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0.15758069999999999</c:v>
                </c:pt>
                <c:pt idx="1">
                  <c:v>0.19447429999999999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0.1054245</c:v>
                </c:pt>
                <c:pt idx="1">
                  <c:v>7.0929699999999998E-2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0.66115029999999997</c:v>
                </c:pt>
                <c:pt idx="1">
                  <c:v>0.51824709999999996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0.75294119999999998</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0.74444440000000001</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0.75757580000000002</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0.77664979999999995</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0.78894470000000005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0.83625729999999998</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0.80662979999999995</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0.81372549999999999</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0.83076919999999999</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0.79104479999999999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0.91772149999999997</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0.90116280000000004</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0.88717950000000001</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0.91052630000000001</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0.92513369999999995</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0.12909419999999999</c:v>
                </c:pt>
                <c:pt idx="1">
                  <c:v>0.2454857</c:v>
                </c:pt>
                <c:pt idx="2">
                  <c:v>0.11323</c:v>
                </c:pt>
                <c:pt idx="3">
                  <c:v>0.12445680000000001</c:v>
                </c:pt>
                <c:pt idx="4">
                  <c:v>5.2680299999999999E-2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0.1040029</c:v>
                </c:pt>
                <c:pt idx="1">
                  <c:v>0.1127711</c:v>
                </c:pt>
                <c:pt idx="2">
                  <c:v>0.10579860000000001</c:v>
                </c:pt>
                <c:pt idx="3">
                  <c:v>8.8123699999999999E-2</c:v>
                </c:pt>
                <c:pt idx="4">
                  <c:v>0.1046633</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5.4212700000000003E-2</c:v>
                </c:pt>
                <c:pt idx="1">
                  <c:v>5.52833E-2</c:v>
                </c:pt>
                <c:pt idx="2">
                  <c:v>7.8236200000000006E-2</c:v>
                </c:pt>
                <c:pt idx="3">
                  <c:v>4.8358699999999998E-2</c:v>
                </c:pt>
                <c:pt idx="4">
                  <c:v>5.16374E-2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0.88593100000000002</c:v>
                </c:pt>
                <c:pt idx="1">
                  <c:v>0.8301946</c:v>
                </c:pt>
                <c:pt idx="2">
                  <c:v>0.83321270000000003</c:v>
                </c:pt>
                <c:pt idx="3">
                  <c:v>0.92134269999999996</c:v>
                </c:pt>
                <c:pt idx="4">
                  <c:v>0.86336190000000002</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0.80392160000000001</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0.78494629999999999</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0.83636359999999998</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0.83739839999999999</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0.6350365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0.58273379999999997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0.61788620000000005</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0.6710526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0.69325159999999997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0.78325120000000004</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0.78301889999999996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0.8425532</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0.8162393</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0.84453780000000001</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0.77339899999999995</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0.72769950000000005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0.7627119</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0.78540770000000004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0.84745760000000003</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0.80952380000000002</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0.85572139999999997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0.92410709999999996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0.85398229999999997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0.90308370000000004</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0.9425287</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0.94535519999999995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0.92647060000000003</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0.94897960000000003</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0.93532340000000003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0.7398844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0.85164830000000002</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0.77184470000000005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0.81025639999999999</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0.77722769999999997</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0.96590909999999996</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0.92528739999999998</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0.96019900000000002</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0.94607839999999999</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0.96601939999999997</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0.83625729999999998</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0.86470590000000003</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0.87309650000000005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0.86666670000000001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0.8737374</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0.94871799999999995</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0.90243899999999999</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0.95045049999999998</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0.94144139999999998</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0.93777779999999999</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2.1088699999999998E-2</c:v>
                </c:pt>
                <c:pt idx="1">
                  <c:v>2.8696300000000001E-2</c:v>
                </c:pt>
                <c:pt idx="2">
                  <c:v>5.3708600000000002E-2</c:v>
                </c:pt>
                <c:pt idx="3">
                  <c:v>7.0301600000000006E-2</c:v>
                </c:pt>
                <c:pt idx="4">
                  <c:v>2.1153499999999999E-2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7.3430300000000004E-2</c:v>
                </c:pt>
                <c:pt idx="1">
                  <c:v>0.10102</c:v>
                </c:pt>
                <c:pt idx="2">
                  <c:v>0.1388798</c:v>
                </c:pt>
                <c:pt idx="3">
                  <c:v>0.1147348</c:v>
                </c:pt>
                <c:pt idx="4">
                  <c:v>6.2348599999999997E-2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1.1786100000000001E-2</c:v>
                </c:pt>
                <c:pt idx="1">
                  <c:v>6.9741200000000003E-2</c:v>
                </c:pt>
                <c:pt idx="2">
                  <c:v>9.51187E-2</c:v>
                </c:pt>
                <c:pt idx="3">
                  <c:v>5.30476E-2</c:v>
                </c:pt>
                <c:pt idx="4">
                  <c:v>2.25635E-2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0.92678579999999999</c:v>
                </c:pt>
                <c:pt idx="1">
                  <c:v>0.78800789999999998</c:v>
                </c:pt>
                <c:pt idx="2">
                  <c:v>0.78426130000000005</c:v>
                </c:pt>
                <c:pt idx="3">
                  <c:v>0.76877799999999996</c:v>
                </c:pt>
                <c:pt idx="4">
                  <c:v>0.93070830000000004</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0.83240219999999998</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0.81122450000000002</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0.86175109999999999</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0.85167459999999995</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0.87439610000000001</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0.86976739999999997</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0.86324789999999996</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0.87931040000000005</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0.93248949999999997</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0.78688530000000001</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0.72081220000000001</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0.74193549999999997</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0.78640779999999999</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0.80188680000000001</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0.62962960000000001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0.58914730000000004</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0.65254239999999997</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0.75555559999999999</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0.77659579999999995</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0.80500000000000005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0.85849059999999999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0.86448599999999998</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0.73499999999999999</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0.79047619999999996</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0.79646019999999995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0.80829019999999996</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0.80512819999999996</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0.86098649999999999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0.82589290000000004</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0.85775860000000004</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0.84892089999999998</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0.76282050000000001</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0.81764700000000001</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0.86111110000000002</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0.87195120000000004</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0.78325120000000004</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0.73364479999999999</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0.77922080000000005</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0.80086579999999996</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0.79831929999999995</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0.8743455</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0.91943129999999995</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0.92488269999999995</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0.98611110000000002</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0.13930580000000001</c:v>
                </c:pt>
                <c:pt idx="1">
                  <c:v>8.0225299999999999E-2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0.1461673</c:v>
                </c:pt>
                <c:pt idx="1">
                  <c:v>0.1430459</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8.6131299999999994E-2</c:v>
                </c:pt>
                <c:pt idx="1">
                  <c:v>0.13940540000000001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0.80720800000000004</c:v>
                </c:pt>
                <c:pt idx="1">
                  <c:v>0.6763171</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0.96907220000000005</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0.98913039999999997</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0.991228</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0.99145300000000003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0.98319330000000005</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0.94214869999999995</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0.93965520000000002</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0.9507042</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0.92805760000000004</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0.93835619999999997</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0.52459009999999995</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0.57303369999999998</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0.64864860000000002</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0.62857149999999995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0.70512819999999998</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0.62295080000000003</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0.68539329999999998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0.70270270000000001</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0.6202531</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0.69354839999999995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0.68965520000000002</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0.7534246</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0.69444439999999996</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0.59722220000000004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0.4509804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0.63095239999999997</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0.71212120000000001</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0.67647060000000003</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0.640625</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0.66304350000000001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0.74666670000000002</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0.65333330000000001</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0.92233010000000004</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0.91803279999999998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0.91228070000000006</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0.92436980000000002</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0.79569889999999999</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0.76288659999999997</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0.81481479999999995</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0.77102800000000005</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0.79017859999999995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0.87179490000000004</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0.8225806</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0.82222220000000001</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0.91428569999999998</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0.86486490000000005</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8.9272599999999994E-2</c:v>
                </c:pt>
                <c:pt idx="1">
                  <c:v>9.83155E-2</c:v>
                </c:pt>
                <c:pt idx="2">
                  <c:v>5.6543099999999999E-2</c:v>
                </c:pt>
                <c:pt idx="3">
                  <c:v>1.8494099999999999E-2</c:v>
                </c:pt>
                <c:pt idx="4">
                  <c:v>3.2838699999999998E-2</c:v>
                </c:pt>
                <c:pt idx="5">
                  <c:v>0.10121670000000001</c:v>
                </c:pt>
                <c:pt idx="6">
                  <c:v>6.7528299999999999E-2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0.1878206</c:v>
                </c:pt>
                <c:pt idx="1">
                  <c:v>0.2131893</c:v>
                </c:pt>
                <c:pt idx="2">
                  <c:v>0.2077726</c:v>
                </c:pt>
                <c:pt idx="3">
                  <c:v>0.20501079999999999</c:v>
                </c:pt>
                <c:pt idx="4">
                  <c:v>0.22203149999999999</c:v>
                </c:pt>
                <c:pt idx="5">
                  <c:v>0.176153</c:v>
                </c:pt>
                <c:pt idx="6">
                  <c:v>0.1514675</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0.12712960000000001</c:v>
                </c:pt>
                <c:pt idx="1">
                  <c:v>7.5899599999999998E-2</c:v>
                </c:pt>
                <c:pt idx="2">
                  <c:v>7.5958100000000001E-2</c:v>
                </c:pt>
                <c:pt idx="3">
                  <c:v>6.4387899999999998E-2</c:v>
                </c:pt>
                <c:pt idx="4">
                  <c:v>0.17516860000000001</c:v>
                </c:pt>
                <c:pt idx="5">
                  <c:v>6.7338300000000004E-2</c:v>
                </c:pt>
                <c:pt idx="6">
                  <c:v>4.8758099999999999E-2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0.64579439999999999</c:v>
                </c:pt>
                <c:pt idx="1">
                  <c:v>0.6658636</c:v>
                </c:pt>
                <c:pt idx="2">
                  <c:v>0.68439689999999997</c:v>
                </c:pt>
                <c:pt idx="3">
                  <c:v>0.7425446</c:v>
                </c:pt>
                <c:pt idx="4">
                  <c:v>0.63096350000000001</c:v>
                </c:pt>
                <c:pt idx="5">
                  <c:v>0.79025259999999997</c:v>
                </c:pt>
                <c:pt idx="6">
                  <c:v>0.84410669999999999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0.82499999999999996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0.71875</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0.80434779999999995</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0.81333330000000004</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0.84931500000000004</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0.69811319999999999</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0.80821920000000003</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0.77142860000000002</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0.89344259999999998</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0.8508772</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0.91304350000000001</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0.80645160000000005</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0.79166669999999995</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0.77083330000000005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0.80952380000000002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0.84615390000000001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0.89361699999999999</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0.86301369999999999</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0.89090910000000001</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0.9473684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0.91304350000000001</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0.82539680000000004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0.86029409999999995</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0.8592592</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0.88275859999999995</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0.91489359999999997</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0.59390860000000001</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0.63157890000000005</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0.63913039999999999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0.64317179999999996</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0.78695649999999995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0.69444439999999996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0.80769230000000003</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0.89583330000000005</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0.80821920000000003</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4.8655799999999999E-2</c:v>
                </c:pt>
                <c:pt idx="1">
                  <c:v>4.9185300000000001E-2</c:v>
                </c:pt>
                <c:pt idx="2">
                  <c:v>0.25849329999999998</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7.0746100000000006E-2</c:v>
                </c:pt>
                <c:pt idx="1">
                  <c:v>0.12027549999999999</c:v>
                </c:pt>
                <c:pt idx="2">
                  <c:v>0.17273649999999999</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4.0781699999999997E-2</c:v>
                </c:pt>
                <c:pt idx="1">
                  <c:v>6.6173200000000001E-2</c:v>
                </c:pt>
                <c:pt idx="2">
                  <c:v>0.10526679999999999</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0.98592340000000001</c:v>
                </c:pt>
                <c:pt idx="1">
                  <c:v>0.79474440000000002</c:v>
                </c:pt>
                <c:pt idx="2">
                  <c:v>0.87458270000000005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0.9298246</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0.84057970000000004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0.85483869999999995</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0.85714290000000004</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0.84892089999999998</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0.8865248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0.53012049999999999</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0.48633880000000002</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0.57216500000000003</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0.60326089999999999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0.59183680000000005</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0.64864860000000002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0.57286429999999999</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0.65296799999999999</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0.66511629999999999</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0.6481481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0.87341769999999996</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0.85227269999999999</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0.90555549999999996</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0.88043479999999996</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0.92473119999999998</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0.73015870000000005</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0.71782179999999995</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0.74090909999999999</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0.7395349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0.74887890000000001</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0.82233500000000004</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0.75845410000000002</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0.74222220000000005</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0.78828830000000005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0.77682410000000002</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0.50657890000000005</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0.47435899999999998</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0.62637359999999997</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0.41025640000000002</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0.57317070000000003</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0.54838710000000002</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0.50485440000000004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0.15546570000000001</c:v>
                </c:pt>
                <c:pt idx="1">
                  <c:v>8.42865E-2</c:v>
                </c:pt>
                <c:pt idx="2">
                  <c:v>4.0932099999999999E-2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0.1211077</c:v>
                </c:pt>
                <c:pt idx="1">
                  <c:v>7.7987000000000001E-2</c:v>
                </c:pt>
                <c:pt idx="2">
                  <c:v>3.0668899999999999E-2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5.5544000000000003E-2</c:v>
                </c:pt>
                <c:pt idx="1">
                  <c:v>2.2586700000000001E-2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0.79412760000000004</c:v>
                </c:pt>
                <c:pt idx="1">
                  <c:v>0.94238710000000003</c:v>
                </c:pt>
                <c:pt idx="2">
                  <c:v>0.98374399999999995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0.64827590000000002</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0.51748249999999996</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0.68639050000000001</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0.62424239999999998</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0.65680470000000002</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0.8472906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0.85167459999999995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0.8552632</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0.88607599999999997</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0.90721649999999998</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0.88557209999999997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0.90265490000000004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0.88888889999999998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0.91304350000000001</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0.65882350000000001</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0.60377360000000002</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0.65921790000000002</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0.6740332</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0.67213109999999998</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0.82051280000000004</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0.76923079999999999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0.79787240000000004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0.74418600000000001</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0.80612240000000002</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0.35</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0.26415090000000002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0.27272730000000001</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0.31666670000000002</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8.8149996000000002</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8.6354675000000007</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8.8681821999999997</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8.9688891999999996</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8.9615383000000008</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0.32323229999999997</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0.31355929999999999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0.37288139999999997</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0.44262299999999999</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0.34453780000000001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1.9111400000000001E-2</c:v>
                </c:pt>
                <c:pt idx="1">
                  <c:v>2.4108999999999998E-2</c:v>
                </c:pt>
                <c:pt idx="2">
                  <c:v>3.5525599999999997E-2</c:v>
                </c:pt>
                <c:pt idx="3">
                  <c:v>9.0846999999999997E-2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9.7030000000000005E-2</c:v>
                </c:pt>
                <c:pt idx="1">
                  <c:v>0.102191</c:v>
                </c:pt>
                <c:pt idx="2">
                  <c:v>9.7534599999999999E-2</c:v>
                </c:pt>
                <c:pt idx="3">
                  <c:v>0.1781606</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6.42316E-2</c:v>
                </c:pt>
                <c:pt idx="1">
                  <c:v>0.1142397</c:v>
                </c:pt>
                <c:pt idx="2">
                  <c:v>3.1279899999999999E-2</c:v>
                </c:pt>
                <c:pt idx="3">
                  <c:v>0.11837490000000001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0.85544010000000004</c:v>
                </c:pt>
                <c:pt idx="1">
                  <c:v>0.83224070000000006</c:v>
                </c:pt>
                <c:pt idx="2">
                  <c:v>0.86573580000000006</c:v>
                </c:pt>
                <c:pt idx="3">
                  <c:v>0.6414261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6.21735E-2</c:v>
                </c:pt>
                <c:pt idx="1">
                  <c:v>0.13415579999999999</c:v>
                </c:pt>
                <c:pt idx="2">
                  <c:v>0.11701640000000001</c:v>
                </c:pt>
                <c:pt idx="3">
                  <c:v>3.1475000000000003E-2</c:v>
                </c:pt>
                <c:pt idx="4">
                  <c:v>0.14305899999999999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0.11255759999999999</c:v>
                </c:pt>
                <c:pt idx="1">
                  <c:v>0.13508429999999999</c:v>
                </c:pt>
                <c:pt idx="2">
                  <c:v>9.81625E-2</c:v>
                </c:pt>
                <c:pt idx="3">
                  <c:v>0.13286719999999999</c:v>
                </c:pt>
                <c:pt idx="4">
                  <c:v>0.1444732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2.9239600000000001E-2</c:v>
                </c:pt>
                <c:pt idx="1">
                  <c:v>6.7499299999999998E-2</c:v>
                </c:pt>
                <c:pt idx="2">
                  <c:v>3.74361E-2</c:v>
                </c:pt>
                <c:pt idx="3">
                  <c:v>0.1999553</c:v>
                </c:pt>
                <c:pt idx="4">
                  <c:v>5.8065199999999997E-2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0.77516580000000002</c:v>
                </c:pt>
                <c:pt idx="1">
                  <c:v>0.74475760000000002</c:v>
                </c:pt>
                <c:pt idx="2">
                  <c:v>0.92466079999999995</c:v>
                </c:pt>
                <c:pt idx="3">
                  <c:v>0.64120310000000003</c:v>
                </c:pt>
                <c:pt idx="4">
                  <c:v>0.58861059999999998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Walsall Healthcare NHS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241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549</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44</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2612102848"/>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241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253350647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1284769818"/>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94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446379926"/>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9</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11</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9993949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74520796"/>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58362994"/>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88172331"/>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57703412"/>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78007932"/>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2136665"/>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60343015"/>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9109996"/>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2403430"/>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6857371"/>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3283065"/>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1527114"/>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3045765"/>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10056525"/>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63401170"/>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062591996"/>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426972187"/>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6176854"/>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83%</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92%</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2886581760"/>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114191942"/>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2314605408"/>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79%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392798156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99%</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87%</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304871005"/>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3839715802"/>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FFFFFF"/>
                          </a:solidFill>
                          <a:latin typeface="Arial" panose="020B0604020202020204" pitchFamily="34" charset="0"/>
                          <a:cs typeface="Arial" panose="020B0604020202020204" pitchFamily="34" charset="0"/>
                        </a:rPr>
                        <a:t>88%</a:t>
                      </a:r>
                      <a:endParaRPr lang="en-GB" sz="850" b="1" noProof="0" dirty="0">
                        <a:solidFill>
                          <a:srgbClr val="FFFFF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0A74BB"/>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159485424"/>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307690686"/>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296105112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2089054302"/>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27%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485351351"/>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Executive</a:t>
                      </a:r>
                      <a:r>
                        <a:rPr lang="en-GB" sz="1150" b="0" u="none" spc="120"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 </a:t>
                      </a:r>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summary</a:t>
                      </a:r>
                      <a:r>
                        <a:rPr lang="en-GB" sz="1150" b="0" u="none" baseline="0" noProof="0" dirty="0">
                          <a:solidFill>
                            <a:schemeClr val="tx1"/>
                          </a:solidFill>
                          <a:uFillTx/>
                          <a:latin typeface="Arial" panose="020B0604020202020204" pitchFamily="34" charset="0"/>
                          <a:cs typeface="Arial" panose="020B0604020202020204" pitchFamily="34" charset="0"/>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79189020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2230625860"/>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3358211963"/>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240262110"/>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4414062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115759354"/>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57272102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4083606862"/>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302956831"/>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76167131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2657786951"/>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695974065"/>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429878418"/>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1425129570"/>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1255279077"/>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28296599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1004728899"/>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043832288"/>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363744270"/>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3687392608"/>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823893767"/>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3988181949"/>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924178934"/>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758718676"/>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470566571"/>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3548385012"/>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96000537"/>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365191458"/>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3758555539"/>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7631D4A7-C797-AD5D-F653-01DA86FB272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AAC0308-A936-442F-9A61-758D848716C2}" type="slidenum">
              <a:rPr lang="en-GB" spc="-25" noProof="0" smtClean="0"/>
              <a:t>3</a:t>
            </a:fld>
            <a:endParaRPr lang="en-GB" spc="-25" noProof="0" dirty="0"/>
          </a:p>
        </p:txBody>
      </p:sp>
      <p:grpSp>
        <p:nvGrpSpPr>
          <p:cNvPr id="2" name="Group 1">
            <a:extLst>
              <a:ext uri="{FF2B5EF4-FFF2-40B4-BE49-F238E27FC236}">
                <a16:creationId xmlns:a16="http://schemas.microsoft.com/office/drawing/2014/main" id="{E59BEEAA-8610-2CA3-30DA-78FFD55B12C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874C997A-897B-3B12-0071-81A04F558A0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59B7909-EFF7-12B9-A476-01327BBBF21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3" name="object 1"/>
          <p:cNvSpPr txBox="1">
            <a:spLocks noGrp="1"/>
          </p:cNvSpPr>
          <p:nvPr>
            <p:ph type="title" idx="4294967295"/>
          </p:nvPr>
        </p:nvSpPr>
        <p:spPr>
          <a:xfrm>
            <a:off x="419290" y="1003300"/>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19B85C79-B890-3EA0-CB4A-AF9F75D91D8C}"/>
              </a:ext>
            </a:extLst>
          </p:cNvPr>
          <p:cNvSpPr txBox="1"/>
          <p:nvPr/>
        </p:nvSpPr>
        <p:spPr>
          <a:xfrm>
            <a:off x="419290" y="1344916"/>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above_expected"/>
          <p:cNvGraphicFramePr>
            <a:graphicFrameLocks noGrp="1"/>
          </p:cNvGraphicFramePr>
          <p:nvPr>
            <p:extLst>
              <p:ext uri="{D42A27DB-BD31-4B8C-83A1-F6EECF244321}">
                <p14:modId xmlns:p14="http://schemas.microsoft.com/office/powerpoint/2010/main" val="73957615"/>
              </p:ext>
            </p:extLst>
          </p:nvPr>
        </p:nvGraphicFramePr>
        <p:xfrm>
          <a:off x="428498" y="1242695"/>
          <a:ext cx="6732322" cy="10533380"/>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37795">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Q12. Patient was told they could have a family member, carer or friend with them when told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Q13. Patient was definitely told sensitively that they had cancer</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489837949"/>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Q14. Cancer diagnosis explained in a way the patient could completely understand</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83%</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3503487968"/>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Q15. Patient was definitely told about their diagnosis in an appropriate place</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92%</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799138907"/>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Q24. Patient was definitely able to have a discussion about their needs or concerns prior to treatment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79%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Q27. Staff provided the patient with relevant information on available support</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99%</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Q29. Patient was offered information about how to get financial help or benefits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87%</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4795">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Q42_2. Patient completely had enough understandable information about their response to chemotherapy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b="1" noProof="0">
                          <a:solidFill>
                            <a:schemeClr val="bg1"/>
                          </a:solidFill>
                          <a:latin typeface="Arial" panose="020B0604020202020204" pitchFamily="34" charset="0"/>
                          <a:cs typeface="Arial" panose="020B0604020202020204" pitchFamily="34" charset="0"/>
                        </a:rPr>
                        <a:t>88%</a:t>
                      </a:r>
                      <a:endParaRPr lang="en-GB" sz="850" b="1" noProof="0" dirty="0">
                        <a:solidFill>
                          <a:schemeClr val="bg1"/>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solidFill>
                      <a:srgbClr val="0076BE"/>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3725757174"/>
                  </a:ext>
                </a:extLst>
              </a:tr>
            </a:tbl>
          </a:graphicData>
        </a:graphic>
      </p:graphicFrame>
      <p:sp>
        <p:nvSpPr>
          <p:cNvPr id="10" name="txt_org_name">
            <a:extLst>
              <a:ext uri="{FF2B5EF4-FFF2-40B4-BE49-F238E27FC236}">
                <a16:creationId xmlns:a16="http://schemas.microsoft.com/office/drawing/2014/main" id="{64B04C02-065D-D2A3-A433-5256AD78F9B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E6EB594A-1CB1-2C3B-185C-3B15988DAC3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879560706"/>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1632786275"/>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667531527"/>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992943542"/>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941124" y="622300"/>
            <a:ext cx="2337499"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Walsall Healthcare NHS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98453886"/>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4279559391"/>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867965831"/>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4161753092"/>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257626696"/>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008210488"/>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4067139148"/>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2807037440"/>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469917877"/>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2313568833"/>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294617929"/>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3638212638"/>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81342602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278947599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3750055784"/>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168439403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4148518237"/>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31757931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2965693272"/>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1880124689"/>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3599786141"/>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530732170"/>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065519747"/>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2479208477"/>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084131896"/>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584007098"/>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2755547080"/>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3170218361"/>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4270418319"/>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Q06. Diagnostic test staff appeared to completely have all the information they needed about the patient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Q31. Patient had confidence and trust in all of the team looking after them during their stay in hospital</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84225875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468390528"/>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4101756823"/>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137289163"/>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663208754"/>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893239857"/>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1353316996"/>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167915094"/>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102322826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056470254"/>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628253636"/>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10759511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698971016"/>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3741380586"/>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915904244"/>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35137650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280889104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407959476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457314808"/>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1648048183"/>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2301627784"/>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340583125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64864907"/>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6256480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384521501"/>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4026686646"/>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4225728856"/>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2926412973"/>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2145184475"/>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3173242855"/>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005044813"/>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1048371578"/>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089750567"/>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826929815"/>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755669218"/>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745433338"/>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563319362"/>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359897020"/>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96791566"/>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9442907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53516174"/>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78573219"/>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38536710"/>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0228102"/>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66093360"/>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6153678"/>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9184206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4130936130"/>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01473149"/>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640179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23904986"/>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11623276"/>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91046616"/>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68054411"/>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35943625"/>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05211182"/>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0132506"/>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35488613"/>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82467"/>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9152518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80950100"/>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56520643"/>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72150975"/>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3564490"/>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34502384"/>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4688781"/>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4851752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3342937"/>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6849281"/>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6186482"/>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00667830"/>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16102351"/>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1235173"/>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6660204"/>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9849303"/>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1840603"/>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8564421"/>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80838835"/>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3800750"/>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6709007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25964102"/>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4490760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06712685"/>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4176165"/>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69206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0128136"/>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12430936"/>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59358241"/>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864209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30630003"/>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181852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2202355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57809026"/>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5001832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8600096"/>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4772391"/>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2234799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426648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0329111"/>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778226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9776935"/>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3980499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40314781"/>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8831827"/>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4010160"/>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56934179"/>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206356"/>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4892449"/>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73825633"/>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02754234"/>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07700597"/>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87455236"/>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88034190"/>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4933807"/>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31851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3826581"/>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10202494"/>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8794266"/>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9031979"/>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1069336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9543496"/>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0127049"/>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4691919"/>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97397632"/>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16816818"/>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43881454"/>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6894524"/>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7371214"/>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39659283"/>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3709732"/>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50569445"/>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718509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7258014"/>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133213153"/>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0715743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5028582"/>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4678784"/>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0102181"/>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74937825"/>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805312"/>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92054077"/>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11035388"/>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002444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0264151"/>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57533316"/>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3652647"/>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39675378"/>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607636"/>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1741142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21633487"/>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9808250"/>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231918850"/>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99896149"/>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4818921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7362556"/>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884605"/>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3002366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51935689"/>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9071156"/>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142982714"/>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941124" y="622300"/>
            <a:ext cx="2337499" cy="276999"/>
          </a:xfrm>
          <a:prstGeom prst="rect">
            <a:avLst/>
          </a:prstGeom>
          <a:noFill/>
        </p:spPr>
        <p:txBody>
          <a:bodyPr wrap="none" rtlCol="0">
            <a:spAutoFit/>
          </a:bodyPr>
          <a:lstStyle/>
          <a:p>
            <a:pPr algn="r"/>
            <a:r>
              <a:rPr lang="en-GB" sz="1200" b="1" noProof="0">
                <a:solidFill>
                  <a:srgbClr val="336E9F"/>
                </a:solidFill>
                <a:latin typeface="Arial"/>
                <a:cs typeface="Arial"/>
              </a:rPr>
              <a:t>Walsall Healthcare NHS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2.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26980</TotalTime>
  <Words>25339</Words>
  <Application>Microsoft Office PowerPoint</Application>
  <PresentationFormat>Custom</PresentationFormat>
  <Paragraphs>6522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377</cp:revision>
  <dcterms:created xsi:type="dcterms:W3CDTF">2024-10-14T12:39:43Z</dcterms:created>
  <dcterms:modified xsi:type="dcterms:W3CDTF">2026-06-26T16:13:26Z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