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6.1310099999999999E-2</c:v>
                </c:pt>
                <c:pt idx="1">
                  <c:v>6.6628099999999996E-2</c:v>
                </c:pt>
                <c:pt idx="2">
                  <c:v>5.9234599999999998E-2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4.95513E-2</c:v>
                </c:pt>
                <c:pt idx="1">
                  <c:v>7.5568499999999997E-2</c:v>
                </c:pt>
                <c:pt idx="2">
                  <c:v>2.6095899999999998E-2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6.1461799999999997E-2</c:v>
                </c:pt>
                <c:pt idx="1">
                  <c:v>7.1585700000000002E-2</c:v>
                </c:pt>
                <c:pt idx="2">
                  <c:v>3.0604699999999999E-2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0.91637710000000006</c:v>
                </c:pt>
                <c:pt idx="1">
                  <c:v>0.81290490000000004</c:v>
                </c:pt>
                <c:pt idx="2">
                  <c:v>0.93818259999999998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3.8482500000000003E-2</c:v>
                </c:pt>
                <c:pt idx="1">
                  <c:v>0.12560550000000001</c:v>
                </c:pt>
                <c:pt idx="2">
                  <c:v>0.33177390000000001</c:v>
                </c:pt>
                <c:pt idx="3">
                  <c:v>5.2873499999999997E-2</c:v>
                </c:pt>
                <c:pt idx="4">
                  <c:v>0.14589340000000001</c:v>
                </c:pt>
                <c:pt idx="5">
                  <c:v>8.9040400000000006E-2</c:v>
                </c:pt>
                <c:pt idx="6">
                  <c:v>6.2906000000000004E-2</c:v>
                </c:pt>
                <c:pt idx="7">
                  <c:v>0.21562719999999999</c:v>
                </c:pt>
                <c:pt idx="8">
                  <c:v>0.1089252</c:v>
                </c:pt>
                <c:pt idx="9">
                  <c:v>0.16937820000000001</c:v>
                </c:pt>
                <c:pt idx="10">
                  <c:v>0.11205270000000001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4.8856799999999999E-2</c:v>
                </c:pt>
                <c:pt idx="1">
                  <c:v>5.8404600000000001E-2</c:v>
                </c:pt>
                <c:pt idx="2">
                  <c:v>7.67655E-2</c:v>
                </c:pt>
                <c:pt idx="3">
                  <c:v>0.12440039999999999</c:v>
                </c:pt>
                <c:pt idx="4">
                  <c:v>9.6928500000000001E-2</c:v>
                </c:pt>
                <c:pt idx="5">
                  <c:v>5.5685699999999998E-2</c:v>
                </c:pt>
                <c:pt idx="6">
                  <c:v>6.3678600000000002E-2</c:v>
                </c:pt>
                <c:pt idx="7">
                  <c:v>8.6591500000000002E-2</c:v>
                </c:pt>
                <c:pt idx="8">
                  <c:v>0.13162270000000001</c:v>
                </c:pt>
                <c:pt idx="9">
                  <c:v>0.1022969</c:v>
                </c:pt>
                <c:pt idx="10">
                  <c:v>0.17179559999999999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7.3564299999999999E-2</c:v>
                </c:pt>
                <c:pt idx="1">
                  <c:v>6.3136499999999998E-2</c:v>
                </c:pt>
                <c:pt idx="2">
                  <c:v>4.7751300000000003E-2</c:v>
                </c:pt>
                <c:pt idx="3">
                  <c:v>0.1534729</c:v>
                </c:pt>
                <c:pt idx="4">
                  <c:v>0.1170081</c:v>
                </c:pt>
                <c:pt idx="5">
                  <c:v>6.4063700000000001E-2</c:v>
                </c:pt>
                <c:pt idx="6">
                  <c:v>8.5998900000000003E-2</c:v>
                </c:pt>
                <c:pt idx="7">
                  <c:v>4.4825200000000003E-2</c:v>
                </c:pt>
                <c:pt idx="8">
                  <c:v>0.12797330000000001</c:v>
                </c:pt>
                <c:pt idx="9">
                  <c:v>0.13991110000000001</c:v>
                </c:pt>
                <c:pt idx="10">
                  <c:v>6.7602099999999998E-2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0.91028549999999997</c:v>
                </c:pt>
                <c:pt idx="1">
                  <c:v>0.83091700000000002</c:v>
                </c:pt>
                <c:pt idx="2">
                  <c:v>0.91610970000000003</c:v>
                </c:pt>
                <c:pt idx="3">
                  <c:v>0.79934839999999996</c:v>
                </c:pt>
                <c:pt idx="4">
                  <c:v>0.82017340000000005</c:v>
                </c:pt>
                <c:pt idx="5">
                  <c:v>0.85958970000000001</c:v>
                </c:pt>
                <c:pt idx="6">
                  <c:v>0.79421269999999999</c:v>
                </c:pt>
                <c:pt idx="7">
                  <c:v>0.87017849999999997</c:v>
                </c:pt>
                <c:pt idx="8">
                  <c:v>0.74928470000000003</c:v>
                </c:pt>
                <c:pt idx="9">
                  <c:v>0.79823840000000001</c:v>
                </c:pt>
                <c:pt idx="10">
                  <c:v>0.68781309999999996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0.15700929999999999</c:v>
                </c:pt>
                <c:pt idx="1">
                  <c:v>0.1014526</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5.6104800000000003E-2</c:v>
                </c:pt>
                <c:pt idx="1">
                  <c:v>6.5846500000000002E-2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8.75282E-2</c:v>
                </c:pt>
                <c:pt idx="1">
                  <c:v>0.11987879999999999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0.88424049999999998</c:v>
                </c:pt>
                <c:pt idx="1">
                  <c:v>0.78111960000000003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0.2395322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0.33422380000000002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0.2062551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8.8228396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5.09077E-2</c:v>
                </c:pt>
                <c:pt idx="1">
                  <c:v>7.3875099999999999E-2</c:v>
                </c:pt>
                <c:pt idx="2">
                  <c:v>0.1430468</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3.6792999999999999E-2</c:v>
                </c:pt>
                <c:pt idx="1">
                  <c:v>5.3100399999999999E-2</c:v>
                </c:pt>
                <c:pt idx="2">
                  <c:v>0.18459100000000001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4.7038700000000003E-2</c:v>
                </c:pt>
                <c:pt idx="1">
                  <c:v>4.4744399999999997E-2</c:v>
                </c:pt>
                <c:pt idx="2">
                  <c:v>0.17973749999999999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0.89307270000000005</c:v>
                </c:pt>
                <c:pt idx="1">
                  <c:v>0.83156790000000003</c:v>
                </c:pt>
                <c:pt idx="2">
                  <c:v>0.3454875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0.11481040000000001</c:v>
                </c:pt>
                <c:pt idx="1">
                  <c:v>0.17266960000000001</c:v>
                </c:pt>
                <c:pt idx="2">
                  <c:v>0.1217015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0.1153412</c:v>
                </c:pt>
                <c:pt idx="1">
                  <c:v>7.0116399999999995E-2</c:v>
                </c:pt>
                <c:pt idx="2">
                  <c:v>6.8417500000000006E-2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0.17680470000000001</c:v>
                </c:pt>
                <c:pt idx="1">
                  <c:v>7.1268799999999993E-2</c:v>
                </c:pt>
                <c:pt idx="2">
                  <c:v>0.1047394</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0.32873950000000002</c:v>
                </c:pt>
                <c:pt idx="1">
                  <c:v>0.75164580000000003</c:v>
                </c:pt>
                <c:pt idx="2">
                  <c:v>0.64478040000000003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0.17102919999999999</c:v>
                </c:pt>
                <c:pt idx="1">
                  <c:v>0.1117633</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8.2675499999999999E-2</c:v>
                </c:pt>
                <c:pt idx="1">
                  <c:v>0.21428990000000001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0.13039870000000001</c:v>
                </c:pt>
                <c:pt idx="1">
                  <c:v>0.373419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0.50637549999999998</c:v>
                </c:pt>
                <c:pt idx="1">
                  <c:v>0.45796599999999998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6.9517899999999994E-2</c:v>
                </c:pt>
                <c:pt idx="1">
                  <c:v>0.17714630000000001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9.0745699999999999E-2</c:v>
                </c:pt>
                <c:pt idx="1">
                  <c:v>9.4252900000000001E-2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0.13884199999999999</c:v>
                </c:pt>
                <c:pt idx="1">
                  <c:v>0.1210403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0.61094020000000004</c:v>
                </c:pt>
                <c:pt idx="1">
                  <c:v>0.52227570000000001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0.7819026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0.69316770000000005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0.73348780000000002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0.74820140000000002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0.75339599999999995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0.83897319999999997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0.82191780000000003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0.85780350000000005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0.83034649999999999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0.86178010000000005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0.92233010000000004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0.9296875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0.91596639999999996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0.91864829999999997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0.92082430000000004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0.1523236</c:v>
                </c:pt>
                <c:pt idx="1">
                  <c:v>0.2742232</c:v>
                </c:pt>
                <c:pt idx="2">
                  <c:v>0.14197989999999999</c:v>
                </c:pt>
                <c:pt idx="3">
                  <c:v>0.1484636</c:v>
                </c:pt>
                <c:pt idx="4">
                  <c:v>7.5407500000000002E-2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5.7543900000000002E-2</c:v>
                </c:pt>
                <c:pt idx="1">
                  <c:v>5.5296199999999997E-2</c:v>
                </c:pt>
                <c:pt idx="2">
                  <c:v>4.82987E-2</c:v>
                </c:pt>
                <c:pt idx="3">
                  <c:v>4.0110100000000003E-2</c:v>
                </c:pt>
                <c:pt idx="4">
                  <c:v>5.9208900000000002E-2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7.74421E-2</c:v>
                </c:pt>
                <c:pt idx="1">
                  <c:v>8.4020700000000004E-2</c:v>
                </c:pt>
                <c:pt idx="2">
                  <c:v>0.1069861</c:v>
                </c:pt>
                <c:pt idx="3">
                  <c:v>7.2365499999999999E-2</c:v>
                </c:pt>
                <c:pt idx="4">
                  <c:v>7.4364600000000003E-2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0.86807670000000003</c:v>
                </c:pt>
                <c:pt idx="1">
                  <c:v>0.75074549999999995</c:v>
                </c:pt>
                <c:pt idx="2">
                  <c:v>0.77834959999999997</c:v>
                </c:pt>
                <c:pt idx="3">
                  <c:v>0.86620770000000002</c:v>
                </c:pt>
                <c:pt idx="4">
                  <c:v>0.86342850000000004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0.78034680000000001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0.78603599999999996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0.79365079999999999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0.76444449999999997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0.73358350000000005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0.63255819999999996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0.65776290000000004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0.66861309999999996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0.63565890000000003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0.68398870000000001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0.78769840000000002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0.75481799999999999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0.78536110000000003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0.7767075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0.75422880000000003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0.74331550000000002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0.75904760000000004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0.76119409999999998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0.75021910000000003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0.79399589999999998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0.78923770000000004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0.84793560000000001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0.84942890000000004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0.86543780000000003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0.95046090000000005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0.9479554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0.95958429999999995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0.95492290000000002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0.9393939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0.79768790000000001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0.7877653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0.7872093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0.79787240000000004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0.78743459999999998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0.94868739999999996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0.95118899999999995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0.95096919999999996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0.9456907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0.93949039999999995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0.82699389999999995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0.81675390000000003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0.83767769999999997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0.80835380000000001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0.82002249999999999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0.92953370000000002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0.94084820000000002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0.91707799999999995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4.1269E-2</c:v>
                </c:pt>
                <c:pt idx="1">
                  <c:v>5.6033699999999999E-2</c:v>
                </c:pt>
                <c:pt idx="2">
                  <c:v>7.6186799999999999E-2</c:v>
                </c:pt>
                <c:pt idx="3">
                  <c:v>9.9506800000000006E-2</c:v>
                </c:pt>
                <c:pt idx="4">
                  <c:v>3.8040900000000002E-2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3.30697E-2</c:v>
                </c:pt>
                <c:pt idx="1">
                  <c:v>4.63451E-2</c:v>
                </c:pt>
                <c:pt idx="2">
                  <c:v>9.3923300000000001E-2</c:v>
                </c:pt>
                <c:pt idx="3">
                  <c:v>5.6324399999999997E-2</c:v>
                </c:pt>
                <c:pt idx="4">
                  <c:v>2.8573899999999999E-2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3.1966300000000003E-2</c:v>
                </c:pt>
                <c:pt idx="1">
                  <c:v>9.7078700000000004E-2</c:v>
                </c:pt>
                <c:pt idx="2">
                  <c:v>0.1175969</c:v>
                </c:pt>
                <c:pt idx="3">
                  <c:v>8.2252800000000001E-2</c:v>
                </c:pt>
                <c:pt idx="4">
                  <c:v>3.9450899999999997E-2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0.9205854</c:v>
                </c:pt>
                <c:pt idx="1">
                  <c:v>0.86358999999999997</c:v>
                </c:pt>
                <c:pt idx="2">
                  <c:v>0.7493862</c:v>
                </c:pt>
                <c:pt idx="3">
                  <c:v>0.78506679999999995</c:v>
                </c:pt>
                <c:pt idx="4">
                  <c:v>0.93983939999999999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0.83740829999999999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0.82448540000000003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0.82742859999999996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0.85756969999999999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0.84653469999999997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0.85882349999999996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0.87860700000000003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0.86188810000000005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0.71207089999999995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0.7038835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0.72004239999999997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0.72271719999999995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0.71189769999999997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0.59824560000000004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0.56297710000000001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0.55555560000000004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0.77623989999999998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0.80669150000000001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0.83951969999999998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0.84785010000000005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0.87048190000000003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0.81268879999999999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0.79849139999999996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0.80920420000000004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0.81899999999999995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0.80106569999999999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0.83843719999999999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0.82821389999999995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0.84072579999999997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0.83826639999999997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0.82063200000000003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0.68081179999999997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0.65555549999999996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0.68953690000000001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0.65517239999999999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0.6719022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0.75324670000000005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0.74381050000000004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0.7437859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0.75276379999999998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0.73599999999999999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0.89119800000000005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0.88396350000000001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0.88558349999999997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0.90231989999999995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0.89428260000000004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0.1772812</c:v>
                </c:pt>
                <c:pt idx="1">
                  <c:v>0.1175268</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7.0216500000000001E-2</c:v>
                </c:pt>
                <c:pt idx="1">
                  <c:v>6.8443000000000004E-2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0.1241067</c:v>
                </c:pt>
                <c:pt idx="1">
                  <c:v>0.1767069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0.74772099999999997</c:v>
                </c:pt>
                <c:pt idx="1">
                  <c:v>0.69680759999999997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0.98823530000000004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0.99024389999999995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0.99785860000000004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0.9929578</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0.98983739999999998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0.91449820000000004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0.90891469999999996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0.94570929999999997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0.91512910000000003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0.92474909999999999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0.68680090000000005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0.63814179999999998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0.66590389999999999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0.67142860000000004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0.65191149999999998</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0.747807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0.73522460000000001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0.70627799999999996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0.73409089999999999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0.73107569999999999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0.67685589999999995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0.67688680000000001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0.71333329999999995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0.7312073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0.71150100000000005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0.60051549999999998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0.68115939999999997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0.66393440000000004</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0.7112676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0.78232760000000001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0.78554780000000002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0.77995639999999999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0.79194629999999999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0.78957529999999998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0.90719700000000003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0.9056225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0.92519680000000004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0.89770349999999999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0.91388400000000003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0.77553309999999998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0.75429979999999996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0.79565220000000003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0.77555819999999998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0.78411410000000004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0.85111110000000001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0.89737469999999997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0.88764050000000005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0.86560360000000003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0.88376750000000004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0.1474491</c:v>
                </c:pt>
                <c:pt idx="1">
                  <c:v>0.16232240000000001</c:v>
                </c:pt>
                <c:pt idx="2">
                  <c:v>0.12151000000000001</c:v>
                </c:pt>
                <c:pt idx="3">
                  <c:v>8.0220600000000003E-2</c:v>
                </c:pt>
                <c:pt idx="4">
                  <c:v>0.102191</c:v>
                </c:pt>
                <c:pt idx="5">
                  <c:v>0.15603990000000001</c:v>
                </c:pt>
                <c:pt idx="6">
                  <c:v>0.1148039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7.1467600000000006E-2</c:v>
                </c:pt>
                <c:pt idx="1">
                  <c:v>8.5175600000000004E-2</c:v>
                </c:pt>
                <c:pt idx="2">
                  <c:v>7.7838699999999997E-2</c:v>
                </c:pt>
                <c:pt idx="3">
                  <c:v>8.15578E-2</c:v>
                </c:pt>
                <c:pt idx="4">
                  <c:v>8.3326899999999995E-2</c:v>
                </c:pt>
                <c:pt idx="5">
                  <c:v>6.6506499999999996E-2</c:v>
                </c:pt>
                <c:pt idx="6">
                  <c:v>5.69162E-2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0.1853061</c:v>
                </c:pt>
                <c:pt idx="1">
                  <c:v>0.13990649999999999</c:v>
                </c:pt>
                <c:pt idx="2">
                  <c:v>0.14092499999999999</c:v>
                </c:pt>
                <c:pt idx="3">
                  <c:v>0.12611449999999999</c:v>
                </c:pt>
                <c:pt idx="4">
                  <c:v>0.24452080000000001</c:v>
                </c:pt>
                <c:pt idx="5">
                  <c:v>0.1221616</c:v>
                </c:pt>
                <c:pt idx="6">
                  <c:v>9.6033800000000002E-2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0.79011640000000005</c:v>
                </c:pt>
                <c:pt idx="1">
                  <c:v>0.71150429999999998</c:v>
                </c:pt>
                <c:pt idx="2">
                  <c:v>0.71231500000000003</c:v>
                </c:pt>
                <c:pt idx="3">
                  <c:v>0.73512739999999999</c:v>
                </c:pt>
                <c:pt idx="4">
                  <c:v>0.65495990000000004</c:v>
                </c:pt>
                <c:pt idx="5">
                  <c:v>0.8344781</c:v>
                </c:pt>
                <c:pt idx="6">
                  <c:v>0.86422600000000005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0.88084110000000004</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0.87444929999999998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0.90582960000000001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0.86266920000000002</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0.85748789999999997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0.85039370000000003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0.86153849999999998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0.83771929999999994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0.904277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0.87021280000000001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0.86225399999999996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0.8650793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0.8203125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0.82692310000000002</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0.82941169999999997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0.82743359999999999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0.80368099999999998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0.79020979999999996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0.81578949999999995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0.87725629999999999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0.896679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0.85520359999999995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0.8318584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0.85961869999999996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0.84980239999999996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0.83245150000000001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0.81015230000000005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0.76754389999999995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0.68899999999999995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0.59509199999999995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0.69147000000000003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0.79084969999999999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0.80176210000000003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0.77464789999999994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0.69105689999999997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0.74096390000000001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6.6953899999999997E-2</c:v>
                </c:pt>
                <c:pt idx="1">
                  <c:v>7.2850499999999999E-2</c:v>
                </c:pt>
                <c:pt idx="2">
                  <c:v>0.28166809999999998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3.4149899999999997E-2</c:v>
                </c:pt>
                <c:pt idx="1">
                  <c:v>7.2944999999999996E-2</c:v>
                </c:pt>
                <c:pt idx="2">
                  <c:v>0.126387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5.9079800000000002E-2</c:v>
                </c:pt>
                <c:pt idx="1">
                  <c:v>8.9838399999999999E-2</c:v>
                </c:pt>
                <c:pt idx="2">
                  <c:v>0.12844149999999999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0.89681089999999997</c:v>
                </c:pt>
                <c:pt idx="1">
                  <c:v>0.73334670000000002</c:v>
                </c:pt>
                <c:pt idx="2">
                  <c:v>0.6707611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0.85501859999999996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0.79452060000000002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0.87313430000000003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0.81282500000000002</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0.8185405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0.79573709999999997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0.51004020000000005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0.50956279999999998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0.53714980000000001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0.50524930000000001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0.51569509999999996</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0.58509460000000002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0.58343199999999995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0.59701490000000002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0.57191009999999998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0.56374500000000005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0.84305549999999996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0.83832340000000005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0.8134034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0.8380282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0.83816429999999997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0.69162990000000002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0.66391509999999998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0.7095745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0.67637179999999997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0.66602320000000004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0.73750000000000004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0.71299429999999997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0.74590160000000005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0.71488470000000004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0.71978019999999998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0.45291480000000001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0.50070119999999996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0.52777779999999996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0.51960779999999995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0.52549889999999999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0.50572079999999997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0.51709400000000005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0.18717780000000001</c:v>
                </c:pt>
                <c:pt idx="1">
                  <c:v>0.10401290000000001</c:v>
                </c:pt>
                <c:pt idx="2">
                  <c:v>5.0670199999999999E-2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5.7683499999999999E-2</c:v>
                </c:pt>
                <c:pt idx="1">
                  <c:v>3.85343E-2</c:v>
                </c:pt>
                <c:pt idx="2">
                  <c:v>1.8847900000000001E-2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8.7256100000000003E-2</c:v>
                </c:pt>
                <c:pt idx="1">
                  <c:v>4.2313000000000003E-2</c:v>
                </c:pt>
                <c:pt idx="2">
                  <c:v>2.0830000000000002E-3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0.71233999999999997</c:v>
                </c:pt>
                <c:pt idx="1">
                  <c:v>0.92322729999999997</c:v>
                </c:pt>
                <c:pt idx="2">
                  <c:v>0.98921049999999999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0.55093259999999999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0.56541350000000001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0.57901910000000001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0.56923080000000004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0.61206899999999997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0.88100000000000001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0.84864870000000003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0.85839840000000001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0.8543984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0.83156030000000003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0.91115699999999999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0.88662129999999995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0.9121553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0.89567969999999997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0.89148740000000004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0.62468190000000001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0.62787550000000003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0.65659009999999995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0.63821660000000002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0.64994300000000005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0.76091949999999997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0.74125870000000005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0.79481639999999998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0.79054049999999998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0.75151520000000005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0.31162790000000001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0.25853660000000001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0.353211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0.34031410000000001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0.32549020000000001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8.9222107000000008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8.8109006999999995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8.7976074000000004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8.8786305999999993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8.8390597999999994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0.39377289999999998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0.33269959999999998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0.36424960000000001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0.39298250000000001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0.35488960000000003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4.5098899999999997E-2</c:v>
                </c:pt>
                <c:pt idx="1">
                  <c:v>5.14755E-2</c:v>
                </c:pt>
                <c:pt idx="2">
                  <c:v>5.9746399999999998E-2</c:v>
                </c:pt>
                <c:pt idx="3">
                  <c:v>0.14022370000000001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4.5055100000000001E-2</c:v>
                </c:pt>
                <c:pt idx="1">
                  <c:v>4.7458100000000003E-2</c:v>
                </c:pt>
                <c:pt idx="2">
                  <c:v>4.9093100000000001E-2</c:v>
                </c:pt>
                <c:pt idx="3">
                  <c:v>7.9407099999999994E-2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9.0218999999999994E-2</c:v>
                </c:pt>
                <c:pt idx="1">
                  <c:v>0.14160610000000001</c:v>
                </c:pt>
                <c:pt idx="2">
                  <c:v>5.55007E-2</c:v>
                </c:pt>
                <c:pt idx="3">
                  <c:v>0.1677516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0.81582980000000005</c:v>
                </c:pt>
                <c:pt idx="1">
                  <c:v>0.79817039999999995</c:v>
                </c:pt>
                <c:pt idx="2">
                  <c:v>0.86827679999999996</c:v>
                </c:pt>
                <c:pt idx="3">
                  <c:v>0.55828129999999998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9.2456099999999999E-2</c:v>
                </c:pt>
                <c:pt idx="1">
                  <c:v>0.1598126</c:v>
                </c:pt>
                <c:pt idx="2">
                  <c:v>0.14016120000000001</c:v>
                </c:pt>
                <c:pt idx="3">
                  <c:v>6.5071599999999993E-2</c:v>
                </c:pt>
                <c:pt idx="4">
                  <c:v>0.17732310000000001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5.19926E-2</c:v>
                </c:pt>
                <c:pt idx="1">
                  <c:v>8.3770800000000006E-2</c:v>
                </c:pt>
                <c:pt idx="2">
                  <c:v>5.1872799999999997E-2</c:v>
                </c:pt>
                <c:pt idx="3">
                  <c:v>6.5673999999999996E-2</c:v>
                </c:pt>
                <c:pt idx="4">
                  <c:v>7.5945100000000001E-2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5.9522100000000001E-2</c:v>
                </c:pt>
                <c:pt idx="1">
                  <c:v>9.3156000000000003E-2</c:v>
                </c:pt>
                <c:pt idx="2">
                  <c:v>6.0581000000000003E-2</c:v>
                </c:pt>
                <c:pt idx="3">
                  <c:v>0.23355190000000001</c:v>
                </c:pt>
                <c:pt idx="4">
                  <c:v>9.23292E-2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0.72031020000000001</c:v>
                </c:pt>
                <c:pt idx="1">
                  <c:v>0.66092200000000001</c:v>
                </c:pt>
                <c:pt idx="2">
                  <c:v>0.83411639999999998</c:v>
                </c:pt>
                <c:pt idx="3">
                  <c:v>0.56868949999999996</c:v>
                </c:pt>
                <c:pt idx="4">
                  <c:v>0.51543079999999997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of North Midlands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1,158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2,450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03890700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47516867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3127551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71345879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1,052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920195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220115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647869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926905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114976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353110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439814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562454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746843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04706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583929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33568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076375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775009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140974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30787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19429181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10801395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03393995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5305046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1369286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79464187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37714016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08410452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32423764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5541405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70457883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46091615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50354086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81317948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342522509"/>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98310950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21977106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2755377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1813204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08148667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1089775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4684588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10854470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04945050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4188154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9282568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65859199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54786186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67385854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20803646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82048692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07313700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4817416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55745161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0145447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47628287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6391217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07641725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105987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79863928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59429976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01869042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26159984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82554161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15171464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03271651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17614162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66361" y="622300"/>
            <a:ext cx="381226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of North Midlands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205290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87418375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65237792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4826040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187207439"/>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04177152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1950831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43486048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80768733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103976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4891362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44943734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1804259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3587179"/>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64092350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9820097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25406291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87519403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75979485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94619238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51766524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93596913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4809380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71155681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50871107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08616718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84407495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60770570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0593184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759252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9876116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6337118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19923942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7055970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49045443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19961659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55600853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83875481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57865221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9703209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36305486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96983027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71517652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08938187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88300341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05830358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11800373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7753568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00720462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16827745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13360569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6773588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16624614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75230971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8368367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08795275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1739395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67230073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52676999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85033298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78389235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99857641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6199785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50468394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2008387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48882007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00578679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141694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53241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870850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868240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765239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459695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96326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984734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468188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09425736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683309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550070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700587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82020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304018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595916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243027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023006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74716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352863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752224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96053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391731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217633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455852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358501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21335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991354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006623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641315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334648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718698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851739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949564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758443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678353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816529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23410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484534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220954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94299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36828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694587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66201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198967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38490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343420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624759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467624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597668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145933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077803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749592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258899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330169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204225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408261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040166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513106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754976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08124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98841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14039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88343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589854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278334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464967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999822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159983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55431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693804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12218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787705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297998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887757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079199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085450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836011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76613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222212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31471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477831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963994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711772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247115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657303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114653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350135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640350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13316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066329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722685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407385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25883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529190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163460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6641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108143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141337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939401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81545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931799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390033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292625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298047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057928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568004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679008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5073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677728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683408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990268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007168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976311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556403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3549053"/>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709834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576750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705880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62969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541388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99662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66361" y="622300"/>
            <a:ext cx="3812262"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of North Midlands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26284</Words>
  <Application>Microsoft Office PowerPoint</Application>
  <PresentationFormat>Custom</PresentationFormat>
  <Paragraphs>6538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