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5.70687E-2</c:v>
                </c:pt>
                <c:pt idx="1">
                  <c:v>6.0752500000000001E-2</c:v>
                </c:pt>
                <c:pt idx="2">
                  <c:v>5.4337099999999999E-2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5.8033899999999999E-2</c:v>
                </c:pt>
                <c:pt idx="1">
                  <c:v>8.7319800000000003E-2</c:v>
                </c:pt>
                <c:pt idx="2">
                  <c:v>3.5890900000000003E-2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5.7220500000000001E-2</c:v>
                </c:pt>
                <c:pt idx="1">
                  <c:v>6.5710099999999994E-2</c:v>
                </c:pt>
                <c:pt idx="2">
                  <c:v>2.5707199999999999E-2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0.89579500000000001</c:v>
                </c:pt>
                <c:pt idx="1">
                  <c:v>0.86230459999999998</c:v>
                </c:pt>
                <c:pt idx="2">
                  <c:v>0.97280549999999999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2.3889899999999999E-2</c:v>
                </c:pt>
                <c:pt idx="1">
                  <c:v>0.1174251</c:v>
                </c:pt>
                <c:pt idx="2">
                  <c:v>0.31763609999999998</c:v>
                </c:pt>
                <c:pt idx="3">
                  <c:v>4.2674200000000002E-2</c:v>
                </c:pt>
                <c:pt idx="4">
                  <c:v>0.1286641</c:v>
                </c:pt>
                <c:pt idx="5">
                  <c:v>7.2701399999999999E-2</c:v>
                </c:pt>
                <c:pt idx="6">
                  <c:v>5.4247799999999999E-2</c:v>
                </c:pt>
                <c:pt idx="7">
                  <c:v>0.19944319999999999</c:v>
                </c:pt>
                <c:pt idx="8">
                  <c:v>9.8282099999999997E-2</c:v>
                </c:pt>
                <c:pt idx="9">
                  <c:v>0.15075720000000001</c:v>
                </c:pt>
                <c:pt idx="10">
                  <c:v>0.1095342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7.8042E-2</c:v>
                </c:pt>
                <c:pt idx="1">
                  <c:v>7.4765399999999996E-2</c:v>
                </c:pt>
                <c:pt idx="2">
                  <c:v>0.10504090000000001</c:v>
                </c:pt>
                <c:pt idx="3">
                  <c:v>0.14479900000000001</c:v>
                </c:pt>
                <c:pt idx="4">
                  <c:v>0.13138720000000001</c:v>
                </c:pt>
                <c:pt idx="5">
                  <c:v>8.83636E-2</c:v>
                </c:pt>
                <c:pt idx="6">
                  <c:v>8.0994999999999998E-2</c:v>
                </c:pt>
                <c:pt idx="7">
                  <c:v>0.11895940000000001</c:v>
                </c:pt>
                <c:pt idx="8">
                  <c:v>0.15290880000000001</c:v>
                </c:pt>
                <c:pt idx="9">
                  <c:v>0.139539</c:v>
                </c:pt>
                <c:pt idx="10">
                  <c:v>0.17683260000000001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5.8971599999999999E-2</c:v>
                </c:pt>
                <c:pt idx="1">
                  <c:v>5.4956100000000001E-2</c:v>
                </c:pt>
                <c:pt idx="2">
                  <c:v>3.36136E-2</c:v>
                </c:pt>
                <c:pt idx="3">
                  <c:v>0.1432736</c:v>
                </c:pt>
                <c:pt idx="4">
                  <c:v>9.9778800000000001E-2</c:v>
                </c:pt>
                <c:pt idx="5">
                  <c:v>4.7724799999999998E-2</c:v>
                </c:pt>
                <c:pt idx="6">
                  <c:v>7.7340699999999998E-2</c:v>
                </c:pt>
                <c:pt idx="7">
                  <c:v>2.8641199999999999E-2</c:v>
                </c:pt>
                <c:pt idx="8">
                  <c:v>0.1173302</c:v>
                </c:pt>
                <c:pt idx="9">
                  <c:v>0.1212901</c:v>
                </c:pt>
                <c:pt idx="10">
                  <c:v>6.5083600000000005E-2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0.89820529999999998</c:v>
                </c:pt>
                <c:pt idx="1">
                  <c:v>0.88713520000000001</c:v>
                </c:pt>
                <c:pt idx="2">
                  <c:v>0.92585810000000002</c:v>
                </c:pt>
                <c:pt idx="3">
                  <c:v>0.79357390000000005</c:v>
                </c:pt>
                <c:pt idx="4">
                  <c:v>0.87304110000000001</c:v>
                </c:pt>
                <c:pt idx="5">
                  <c:v>0.87952010000000003</c:v>
                </c:pt>
                <c:pt idx="6">
                  <c:v>0.8529139</c:v>
                </c:pt>
                <c:pt idx="7">
                  <c:v>0.88569640000000005</c:v>
                </c:pt>
                <c:pt idx="8">
                  <c:v>0.75237560000000003</c:v>
                </c:pt>
                <c:pt idx="9">
                  <c:v>0.86418240000000002</c:v>
                </c:pt>
                <c:pt idx="10">
                  <c:v>0.86080040000000002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0.135828</c:v>
                </c:pt>
                <c:pt idx="1">
                  <c:v>9.5111600000000004E-2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9.8467499999999999E-2</c:v>
                </c:pt>
                <c:pt idx="1">
                  <c:v>7.8528500000000001E-2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6.6346799999999997E-2</c:v>
                </c:pt>
                <c:pt idx="1">
                  <c:v>0.11353779999999999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0.8854881</c:v>
                </c:pt>
                <c:pt idx="1">
                  <c:v>0.83408070000000001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0.22344710000000001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0.3663941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0.1901699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9.0444592999999998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4.4970700000000002E-2</c:v>
                </c:pt>
                <c:pt idx="1">
                  <c:v>6.8546300000000004E-2</c:v>
                </c:pt>
                <c:pt idx="2">
                  <c:v>0.13769039999999999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4.8666899999999999E-2</c:v>
                </c:pt>
                <c:pt idx="1">
                  <c:v>6.3757999999999995E-2</c:v>
                </c:pt>
                <c:pt idx="2">
                  <c:v>0.1953039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4.1101800000000001E-2</c:v>
                </c:pt>
                <c:pt idx="1">
                  <c:v>3.9415600000000002E-2</c:v>
                </c:pt>
                <c:pt idx="2">
                  <c:v>0.17438110000000001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0.91657820000000001</c:v>
                </c:pt>
                <c:pt idx="1">
                  <c:v>0.89115089999999997</c:v>
                </c:pt>
                <c:pt idx="2">
                  <c:v>0.45715440000000002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8.2176799999999994E-2</c:v>
                </c:pt>
                <c:pt idx="1">
                  <c:v>0.1524354</c:v>
                </c:pt>
                <c:pt idx="2">
                  <c:v>0.110655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0.1806084</c:v>
                </c:pt>
                <c:pt idx="1">
                  <c:v>0.1105849</c:v>
                </c:pt>
                <c:pt idx="2">
                  <c:v>9.0510599999999997E-2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0.1441711</c:v>
                </c:pt>
                <c:pt idx="1">
                  <c:v>5.1034599999999999E-2</c:v>
                </c:pt>
                <c:pt idx="2">
                  <c:v>9.3692800000000007E-2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0.4360308</c:v>
                </c:pt>
                <c:pt idx="1">
                  <c:v>0.84437150000000005</c:v>
                </c:pt>
                <c:pt idx="2">
                  <c:v>0.69219059999999999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0.1593918</c:v>
                </c:pt>
                <c:pt idx="1">
                  <c:v>0.1071545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0.10595019999999999</c:v>
                </c:pt>
                <c:pt idx="1">
                  <c:v>0.2235076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0.1187613</c:v>
                </c:pt>
                <c:pt idx="1">
                  <c:v>0.36881019999999998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0.497118</c:v>
                </c:pt>
                <c:pt idx="1">
                  <c:v>0.35635289999999997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5.9241799999999997E-2</c:v>
                </c:pt>
                <c:pt idx="1">
                  <c:v>0.1592518</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0.11129790000000001</c:v>
                </c:pt>
                <c:pt idx="1">
                  <c:v>0.13004189999999999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0.12856590000000001</c:v>
                </c:pt>
                <c:pt idx="1">
                  <c:v>0.1031459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0.63095990000000002</c:v>
                </c:pt>
                <c:pt idx="1">
                  <c:v>0.58447039999999995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0.78486999999999996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0.82901559999999996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0.78019799999999995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0.80239519999999998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0.84256560000000003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0.8454332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0.84438780000000002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0.86679919999999999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0.85657369999999999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0.94153849999999994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0.94177219999999995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0.94943820000000001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0.94409940000000003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0.93684210000000001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0.14586460000000001</c:v>
                </c:pt>
                <c:pt idx="1">
                  <c:v>0.26603359999999998</c:v>
                </c:pt>
                <c:pt idx="2">
                  <c:v>0.13353770000000001</c:v>
                </c:pt>
                <c:pt idx="3">
                  <c:v>0.141515</c:v>
                </c:pt>
                <c:pt idx="4">
                  <c:v>6.9090600000000002E-2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7.04621E-2</c:v>
                </c:pt>
                <c:pt idx="1">
                  <c:v>7.1675299999999997E-2</c:v>
                </c:pt>
                <c:pt idx="2">
                  <c:v>6.5183000000000005E-2</c:v>
                </c:pt>
                <c:pt idx="3">
                  <c:v>5.4007300000000001E-2</c:v>
                </c:pt>
                <c:pt idx="4">
                  <c:v>7.1842699999999995E-2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7.0983000000000004E-2</c:v>
                </c:pt>
                <c:pt idx="1">
                  <c:v>7.5831200000000001E-2</c:v>
                </c:pt>
                <c:pt idx="2">
                  <c:v>9.8543900000000004E-2</c:v>
                </c:pt>
                <c:pt idx="3">
                  <c:v>6.54169E-2</c:v>
                </c:pt>
                <c:pt idx="4">
                  <c:v>6.8047700000000003E-2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0.836426</c:v>
                </c:pt>
                <c:pt idx="1">
                  <c:v>0.74688449999999995</c:v>
                </c:pt>
                <c:pt idx="2">
                  <c:v>0.75026440000000005</c:v>
                </c:pt>
                <c:pt idx="3">
                  <c:v>0.82944819999999997</c:v>
                </c:pt>
                <c:pt idx="4">
                  <c:v>0.84748239999999997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0.79901960000000005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0.79661020000000005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0.81057270000000003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0.7957746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0.80064310000000005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0.71626299999999998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0.73579539999999999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0.70996979999999998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0.70334929999999996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0.72437359999999995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0.77404919999999999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0.74860329999999997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0.76352699999999996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0.74015750000000002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0.74800639999999996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0.76339290000000004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0.72149529999999995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0.75653919999999997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0.77531649999999996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0.74880000000000002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0.73871730000000002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0.75356420000000002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0.84562610000000005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0.83783779999999997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0.95114940000000003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0.95127609999999996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0.97150259999999999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0.95499020000000001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0.95019920000000002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0.8011528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0.80046949999999994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0.82552080000000005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0.75929550000000001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0.95821730000000005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0.94724770000000003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0.95177659999999997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0.95303329999999997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0.97389559999999997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0.8114285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0.80668260000000003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0.86933329999999998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0.87368420000000002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0.86570250000000004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0.90272370000000002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0.88607599999999997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0.89819380000000004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0.89649420000000002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3.4767199999999998E-2</c:v>
                </c:pt>
                <c:pt idx="1">
                  <c:v>4.7245000000000002E-2</c:v>
                </c:pt>
                <c:pt idx="2">
                  <c:v>6.9944900000000004E-2</c:v>
                </c:pt>
                <c:pt idx="3">
                  <c:v>9.0349600000000002E-2</c:v>
                </c:pt>
                <c:pt idx="4">
                  <c:v>3.2601600000000001E-2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4.6073299999999998E-2</c:v>
                </c:pt>
                <c:pt idx="1">
                  <c:v>6.3922400000000004E-2</c:v>
                </c:pt>
                <c:pt idx="2">
                  <c:v>0.1064071</c:v>
                </c:pt>
                <c:pt idx="3">
                  <c:v>7.4638700000000002E-2</c:v>
                </c:pt>
                <c:pt idx="4">
                  <c:v>3.9452399999999999E-2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2.54646E-2</c:v>
                </c:pt>
                <c:pt idx="1">
                  <c:v>8.8289999999999993E-2</c:v>
                </c:pt>
                <c:pt idx="2">
                  <c:v>0.111355</c:v>
                </c:pt>
                <c:pt idx="3">
                  <c:v>7.30957E-2</c:v>
                </c:pt>
                <c:pt idx="4">
                  <c:v>3.4011600000000003E-2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0.93604319999999996</c:v>
                </c:pt>
                <c:pt idx="1">
                  <c:v>0.85169779999999995</c:v>
                </c:pt>
                <c:pt idx="2">
                  <c:v>0.79032639999999998</c:v>
                </c:pt>
                <c:pt idx="3">
                  <c:v>0.77445779999999997</c:v>
                </c:pt>
                <c:pt idx="4">
                  <c:v>0.9488917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0.83289820000000003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0.81974250000000004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0.8305882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0.85818179999999999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0.84473200000000004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0.82022470000000003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0.82164329999999997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0.86163520000000005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0.8272583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0.71683680000000005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0.68200839999999996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0.70327099999999998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0.70899469999999998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0.73139739999999998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0.54655869999999995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0.55108360000000001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0.62305299999999997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0.77500000000000002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0.78009260000000002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0.83095240000000004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0.85611510000000002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0.82298850000000001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0.79268289999999997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0.80254780000000003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0.81672020000000001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0.81159420000000004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0.83811469999999999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0.84565219999999997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0.79931969999999997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0.8262351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0.72377619999999998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0.76284589999999997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0.75644699999999998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0.79696389999999995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0.78118609999999999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0.80665609999999999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0.78330659999999996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0.9138889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0.89485459999999994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0.91904759999999996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0.93636359999999996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0.93659420000000004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0.1664281</c:v>
                </c:pt>
                <c:pt idx="1">
                  <c:v>0.10816630000000001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9.1922699999999996E-2</c:v>
                </c:pt>
                <c:pt idx="1">
                  <c:v>8.7164000000000005E-2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0.1132536</c:v>
                </c:pt>
                <c:pt idx="1">
                  <c:v>0.16734640000000001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0.78403800000000001</c:v>
                </c:pt>
                <c:pt idx="1">
                  <c:v>0.72405770000000003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0.98830410000000002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0.99492380000000002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0.98181819999999997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0.98684210000000006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0.99107140000000005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0.9282511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0.92156859999999996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0.90178570000000002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0.93220340000000002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0.94035089999999999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0.71641790000000005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0.66442950000000001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0.72580650000000002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0.68047340000000001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0.66878979999999999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0.80291970000000001</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0.82781459999999996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0.80597010000000002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0.74418600000000001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0.76073619999999997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0.73154359999999996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0.78102190000000005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0.7241379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0.67073170000000004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0.64545450000000004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0.79464290000000004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0.7385621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0.68613139999999995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0.85611510000000002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0.80434779999999995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0.7457627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0.77844310000000005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0.89417990000000003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0.913242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0.90134530000000002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0.81481479999999995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0.79707119999999998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0.82068969999999997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0.82425309999999996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0.83859649999999997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0.89552240000000005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0.90344829999999998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0.89552240000000005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0.86781609999999998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0.12024890000000001</c:v>
                </c:pt>
                <c:pt idx="1">
                  <c:v>0.12981200000000001</c:v>
                </c:pt>
                <c:pt idx="2">
                  <c:v>9.1595399999999993E-2</c:v>
                </c:pt>
                <c:pt idx="3">
                  <c:v>5.2130799999999998E-2</c:v>
                </c:pt>
                <c:pt idx="4">
                  <c:v>6.9726200000000002E-2</c:v>
                </c:pt>
                <c:pt idx="5">
                  <c:v>0.13052530000000001</c:v>
                </c:pt>
                <c:pt idx="6">
                  <c:v>9.3039700000000003E-2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0.12586810000000001</c:v>
                </c:pt>
                <c:pt idx="1">
                  <c:v>0.15019640000000001</c:v>
                </c:pt>
                <c:pt idx="2">
                  <c:v>0.13766790000000001</c:v>
                </c:pt>
                <c:pt idx="3">
                  <c:v>0.13773730000000001</c:v>
                </c:pt>
                <c:pt idx="4">
                  <c:v>0.14825650000000001</c:v>
                </c:pt>
                <c:pt idx="5">
                  <c:v>0.1175358</c:v>
                </c:pt>
                <c:pt idx="6">
                  <c:v>0.10044459999999999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0.15810589999999999</c:v>
                </c:pt>
                <c:pt idx="1">
                  <c:v>0.10739600000000001</c:v>
                </c:pt>
                <c:pt idx="2">
                  <c:v>0.1110105</c:v>
                </c:pt>
                <c:pt idx="3">
                  <c:v>9.8024700000000006E-2</c:v>
                </c:pt>
                <c:pt idx="4">
                  <c:v>0.2120561</c:v>
                </c:pt>
                <c:pt idx="5">
                  <c:v>9.6646899999999994E-2</c:v>
                </c:pt>
                <c:pt idx="6">
                  <c:v>7.4269500000000002E-2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0.78051309999999996</c:v>
                </c:pt>
                <c:pt idx="1">
                  <c:v>0.68866649999999996</c:v>
                </c:pt>
                <c:pt idx="2">
                  <c:v>0.67171020000000004</c:v>
                </c:pt>
                <c:pt idx="3">
                  <c:v>0.76303359999999998</c:v>
                </c:pt>
                <c:pt idx="4">
                  <c:v>0.67070370000000001</c:v>
                </c:pt>
                <c:pt idx="5">
                  <c:v>0.78488100000000005</c:v>
                </c:pt>
                <c:pt idx="6">
                  <c:v>0.87669260000000004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0.88405800000000001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0.88961040000000002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0.87769779999999997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0.87349399999999999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0.84873949999999998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0.87050360000000004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0.87272729999999998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0.86301369999999999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0.78767120000000002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0.87078650000000002</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0.88127849999999996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0.88288290000000003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0.88709680000000002</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0.92207790000000001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0.82926829999999996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0.86238530000000002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0.86991870000000004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0.77570090000000003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0.80198020000000003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0.85123970000000004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0.79032259999999999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0.86516850000000001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0.85950409999999999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0.90990990000000005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0.93478260000000002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0.92907799999999996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0.88259109999999996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0.86885239999999997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0.86350150000000003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0.8872833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0.9174312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0.874031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0.87966809999999995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0.88349520000000004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0.86151370000000005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0.76543209999999995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0.87037039999999999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0.86065570000000002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0.76086960000000003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0.74796750000000001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6.1901400000000002E-2</c:v>
                </c:pt>
                <c:pt idx="1">
                  <c:v>6.6608200000000006E-2</c:v>
                </c:pt>
                <c:pt idx="2">
                  <c:v>0.27496559999999998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4.4254799999999997E-2</c:v>
                </c:pt>
                <c:pt idx="1">
                  <c:v>8.5429699999999997E-2</c:v>
                </c:pt>
                <c:pt idx="2">
                  <c:v>0.139792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5.4027400000000003E-2</c:v>
                </c:pt>
                <c:pt idx="1">
                  <c:v>8.3596100000000007E-2</c:v>
                </c:pt>
                <c:pt idx="2">
                  <c:v>0.1217391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0.93671070000000001</c:v>
                </c:pt>
                <c:pt idx="1">
                  <c:v>0.77814510000000003</c:v>
                </c:pt>
                <c:pt idx="2">
                  <c:v>0.75779890000000005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0.88732390000000005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0.7870722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0.83679530000000002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0.85344830000000005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0.56176470000000001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0.53580249999999996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0.56793479999999996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0.56344090000000002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0.56907220000000003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0.60814250000000003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0.57537159999999998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0.57274820000000004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0.59928440000000005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0.58532110000000004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0.88073400000000002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0.88946009999999998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0.88135589999999997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0.86739129999999998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0.87472530000000004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0.74009899999999995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0.72989689999999996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0.71868129999999997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0.72680409999999995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0.73996510000000004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0.76279070000000004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0.74363990000000002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0.7377399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0.73563219999999996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0.73146619999999996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0.3350515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0.49616369999999999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0.56578949999999995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0.56218900000000005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0.62857149999999995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0.63963959999999997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0.58474579999999998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0.17776690000000001</c:v>
                </c:pt>
                <c:pt idx="1">
                  <c:v>9.5370899999999995E-2</c:v>
                </c:pt>
                <c:pt idx="2">
                  <c:v>4.6127500000000002E-2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7.6505199999999995E-2</c:v>
                </c:pt>
                <c:pt idx="1">
                  <c:v>5.5818199999999998E-2</c:v>
                </c:pt>
                <c:pt idx="2">
                  <c:v>2.54735E-2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7.7845200000000003E-2</c:v>
                </c:pt>
                <c:pt idx="1">
                  <c:v>3.3671E-2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0.73042689999999999</c:v>
                </c:pt>
                <c:pt idx="1">
                  <c:v>0.94036940000000002</c:v>
                </c:pt>
                <c:pt idx="2">
                  <c:v>0.99116170000000003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0.57090909999999995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0.58841460000000001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0.62214979999999998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0.58734180000000002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0.63221159999999998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0.94772730000000005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0.90666670000000005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0.90388550000000001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0.92185010000000001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0.89348170000000005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0.94651160000000001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0.91881190000000001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0.91350209999999998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0.92257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0.91653030000000002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0.64391690000000001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0.66925069999999998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0.68450710000000003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0.6616379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0.69164879999999995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0.82716049999999997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0.7605634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0.78313259999999996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0.79555549999999997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0.84422109999999995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0.42528739999999998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0.35135139999999998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0.37234040000000002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0.44230770000000003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9.1327228999999992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9.0415840000000003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9.0459289999999992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9.1391582000000007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9.0774298000000009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0.43461539999999999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0.3453947</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0.44522970000000001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0.40555550000000001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0.44973550000000001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3.7126399999999997E-2</c:v>
                </c:pt>
                <c:pt idx="1">
                  <c:v>4.3608099999999997E-2</c:v>
                </c:pt>
                <c:pt idx="2">
                  <c:v>5.2874900000000002E-2</c:v>
                </c:pt>
                <c:pt idx="3">
                  <c:v>0.1259178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6.1000199999999997E-2</c:v>
                </c:pt>
                <c:pt idx="1">
                  <c:v>6.3192799999999993E-2</c:v>
                </c:pt>
                <c:pt idx="2">
                  <c:v>6.28359E-2</c:v>
                </c:pt>
                <c:pt idx="3">
                  <c:v>0.108019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8.22465E-2</c:v>
                </c:pt>
                <c:pt idx="1">
                  <c:v>0.13373879999999999</c:v>
                </c:pt>
                <c:pt idx="2">
                  <c:v>4.86293E-2</c:v>
                </c:pt>
                <c:pt idx="3">
                  <c:v>0.15344569999999999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0.82602220000000004</c:v>
                </c:pt>
                <c:pt idx="1">
                  <c:v>0.81423570000000001</c:v>
                </c:pt>
                <c:pt idx="2">
                  <c:v>0.85305900000000001</c:v>
                </c:pt>
                <c:pt idx="3">
                  <c:v>0.62524270000000004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8.3584199999999997E-2</c:v>
                </c:pt>
                <c:pt idx="1">
                  <c:v>0.15294720000000001</c:v>
                </c:pt>
                <c:pt idx="2">
                  <c:v>0.1331572</c:v>
                </c:pt>
                <c:pt idx="3">
                  <c:v>5.49177E-2</c:v>
                </c:pt>
                <c:pt idx="4">
                  <c:v>0.16698099999999999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6.9736199999999998E-2</c:v>
                </c:pt>
                <c:pt idx="1">
                  <c:v>9.7501699999999997E-2</c:v>
                </c:pt>
                <c:pt idx="2">
                  <c:v>6.5880900000000006E-2</c:v>
                </c:pt>
                <c:pt idx="3">
                  <c:v>8.5981699999999994E-2</c:v>
                </c:pt>
                <c:pt idx="4">
                  <c:v>9.6629400000000004E-2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5.0650300000000002E-2</c:v>
                </c:pt>
                <c:pt idx="1">
                  <c:v>8.6290599999999995E-2</c:v>
                </c:pt>
                <c:pt idx="2">
                  <c:v>5.3576899999999997E-2</c:v>
                </c:pt>
                <c:pt idx="3">
                  <c:v>0.22339800000000001</c:v>
                </c:pt>
                <c:pt idx="4">
                  <c:v>8.1987099999999993E-2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0.73453760000000001</c:v>
                </c:pt>
                <c:pt idx="1">
                  <c:v>0.74119259999999998</c:v>
                </c:pt>
                <c:pt idx="2">
                  <c:v>0.8726507</c:v>
                </c:pt>
                <c:pt idx="3">
                  <c:v>0.59354879999999999</c:v>
                </c:pt>
                <c:pt idx="4">
                  <c:v>0.57166260000000002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of Morecambe Bay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637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1,282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04744187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4665298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6810006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34811824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573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383966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401222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857950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857669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338232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549552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540447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92358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510105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040499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394970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239795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896955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833567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455347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345245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808940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80572047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05365041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4788983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1244580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90236319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22810334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64616645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34833219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78563043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07249379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84487026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8900304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30277968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67576351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01169586"/>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09350271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9252972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1811737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13976765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58606304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06852793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76660721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84382023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88572270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1364087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33275529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83107961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1942238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7420290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51605057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4073455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91481947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2376935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02190561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88727017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02999614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541701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38249849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71183704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43877853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0038767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8303330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01773632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26195982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94166822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6558240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527001" y="622300"/>
            <a:ext cx="475162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of Morecambe Bay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0598824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81664041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5133967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3260115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718734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28197733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11616650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07603290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10269451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19243789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44191512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84444993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80530923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68820564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69312736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9482424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91694293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9447738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57863208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23463859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7156895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19117652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79129002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66365180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14910354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22136285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3662540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62141484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3184242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07805048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31334174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054665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79291402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95603252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90151998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98606984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0970830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3602248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78662701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22032647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4926398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3977352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30160429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1264042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52960653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4069514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4718255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7981270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36736982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38726836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03840264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8131083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76053112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3658577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56528476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18665921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4881065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09775936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80408756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24122950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19256863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6240020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637779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24467710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7633705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3718427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9546057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689385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480826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893504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120535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890207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675155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452709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618796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629971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84816136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141490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684212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52142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54678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912992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436766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523888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16442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55838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210933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77452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26520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311689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63121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485259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384984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274399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1362561"/>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193432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735850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757979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17830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263768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73379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187484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931242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526178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584118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313186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23945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366193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065409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010257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656805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246288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809087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7816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73807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867590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559415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425153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67016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740879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932395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247655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754700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422544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590850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23974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378585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5793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398288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6725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224796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322811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101717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047615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694151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50292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077258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60198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947539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907053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026794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636437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337462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657161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204455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281525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67408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625478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056189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704743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246520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843662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968683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290696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05015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748420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700689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503626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44224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971686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09733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719535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999128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613569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010819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294182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98829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742548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072057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767600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49788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701499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07519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120160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933444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454033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125859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027924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082279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477413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222737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08703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35885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517411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537534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975151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58568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509712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4543918"/>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527001" y="622300"/>
            <a:ext cx="475162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Morecambe Bay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25839</Words>
  <Application>Microsoft Office PowerPoint</Application>
  <PresentationFormat>Custom</PresentationFormat>
  <Paragraphs>6486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