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6.0049199999999997E-2</c:v>
                </c:pt>
                <c:pt idx="1">
                  <c:v>6.4965599999999998E-2</c:v>
                </c:pt>
                <c:pt idx="2">
                  <c:v>5.7831899999999999E-2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5.2073000000000001E-2</c:v>
                </c:pt>
                <c:pt idx="1">
                  <c:v>7.8893599999999994E-2</c:v>
                </c:pt>
                <c:pt idx="2">
                  <c:v>2.8901300000000001E-2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6.0200900000000002E-2</c:v>
                </c:pt>
                <c:pt idx="1">
                  <c:v>6.9923200000000005E-2</c:v>
                </c:pt>
                <c:pt idx="2">
                  <c:v>2.9201999999999999E-2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0.93224079999999998</c:v>
                </c:pt>
                <c:pt idx="1">
                  <c:v>0.85421570000000002</c:v>
                </c:pt>
                <c:pt idx="2">
                  <c:v>0.94004089999999996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3.6202499999999999E-2</c:v>
                </c:pt>
                <c:pt idx="1">
                  <c:v>0.1224918</c:v>
                </c:pt>
                <c:pt idx="2">
                  <c:v>0.329984</c:v>
                </c:pt>
                <c:pt idx="3">
                  <c:v>3.4853099999999998E-2</c:v>
                </c:pt>
                <c:pt idx="4">
                  <c:v>0.14790529999999999</c:v>
                </c:pt>
                <c:pt idx="5">
                  <c:v>8.6742E-2</c:v>
                </c:pt>
                <c:pt idx="6">
                  <c:v>5.9673499999999997E-2</c:v>
                </c:pt>
                <c:pt idx="7">
                  <c:v>0.21326619999999999</c:v>
                </c:pt>
                <c:pt idx="8">
                  <c:v>8.8195999999999997E-2</c:v>
                </c:pt>
                <c:pt idx="9">
                  <c:v>0.1709888</c:v>
                </c:pt>
                <c:pt idx="10">
                  <c:v>0.1113065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5.3416699999999998E-2</c:v>
                </c:pt>
                <c:pt idx="1">
                  <c:v>6.4632099999999998E-2</c:v>
                </c:pt>
                <c:pt idx="2">
                  <c:v>8.0345100000000003E-2</c:v>
                </c:pt>
                <c:pt idx="3">
                  <c:v>0.16044120000000001</c:v>
                </c:pt>
                <c:pt idx="4">
                  <c:v>9.2904799999999996E-2</c:v>
                </c:pt>
                <c:pt idx="5">
                  <c:v>6.02824E-2</c:v>
                </c:pt>
                <c:pt idx="6">
                  <c:v>7.0143700000000003E-2</c:v>
                </c:pt>
                <c:pt idx="7">
                  <c:v>9.1313400000000003E-2</c:v>
                </c:pt>
                <c:pt idx="8">
                  <c:v>0.17308100000000001</c:v>
                </c:pt>
                <c:pt idx="9">
                  <c:v>9.9075800000000006E-2</c:v>
                </c:pt>
                <c:pt idx="10">
                  <c:v>0.1732881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7.1284299999999995E-2</c:v>
                </c:pt>
                <c:pt idx="1">
                  <c:v>6.0022699999999998E-2</c:v>
                </c:pt>
                <c:pt idx="2">
                  <c:v>4.5961500000000002E-2</c:v>
                </c:pt>
                <c:pt idx="3">
                  <c:v>0.1354525</c:v>
                </c:pt>
                <c:pt idx="4">
                  <c:v>0.11902</c:v>
                </c:pt>
                <c:pt idx="5">
                  <c:v>6.1765399999999998E-2</c:v>
                </c:pt>
                <c:pt idx="6">
                  <c:v>8.2766400000000004E-2</c:v>
                </c:pt>
                <c:pt idx="7">
                  <c:v>4.2464200000000001E-2</c:v>
                </c:pt>
                <c:pt idx="8">
                  <c:v>0.10724409999999999</c:v>
                </c:pt>
                <c:pt idx="9">
                  <c:v>0.1415217</c:v>
                </c:pt>
                <c:pt idx="10">
                  <c:v>6.6855899999999996E-2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0.89788400000000002</c:v>
                </c:pt>
                <c:pt idx="1">
                  <c:v>0.81712689999999999</c:v>
                </c:pt>
                <c:pt idx="2">
                  <c:v>0.87489039999999996</c:v>
                </c:pt>
                <c:pt idx="3">
                  <c:v>0.79258289999999998</c:v>
                </c:pt>
                <c:pt idx="4">
                  <c:v>0.80467739999999999</c:v>
                </c:pt>
                <c:pt idx="5">
                  <c:v>0.86045269999999996</c:v>
                </c:pt>
                <c:pt idx="6">
                  <c:v>0.77706450000000005</c:v>
                </c:pt>
                <c:pt idx="7">
                  <c:v>0.81838169999999999</c:v>
                </c:pt>
                <c:pt idx="8">
                  <c:v>0.74516249999999995</c:v>
                </c:pt>
                <c:pt idx="9">
                  <c:v>0.79273680000000002</c:v>
                </c:pt>
                <c:pt idx="10">
                  <c:v>0.69690019999999997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0.15712110000000001</c:v>
                </c:pt>
                <c:pt idx="1">
                  <c:v>9.9429100000000006E-2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5.5881300000000002E-2</c:v>
                </c:pt>
                <c:pt idx="1">
                  <c:v>6.9893300000000005E-2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8.7639999999999996E-2</c:v>
                </c:pt>
                <c:pt idx="1">
                  <c:v>0.1178554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0.86311660000000001</c:v>
                </c:pt>
                <c:pt idx="1">
                  <c:v>0.78335960000000004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0.23444870000000001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0.3443908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0.20117160000000001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8.8059659999999997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4.8923700000000001E-2</c:v>
                </c:pt>
                <c:pt idx="1">
                  <c:v>7.2140899999999994E-2</c:v>
                </c:pt>
                <c:pt idx="2">
                  <c:v>0.1425582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4.0760999999999999E-2</c:v>
                </c:pt>
                <c:pt idx="1">
                  <c:v>5.65687E-2</c:v>
                </c:pt>
                <c:pt idx="2">
                  <c:v>0.18556829999999999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4.5054700000000003E-2</c:v>
                </c:pt>
                <c:pt idx="1">
                  <c:v>4.3010199999999998E-2</c:v>
                </c:pt>
                <c:pt idx="2">
                  <c:v>0.17924889999999999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0.88577689999999998</c:v>
                </c:pt>
                <c:pt idx="1">
                  <c:v>0.8643729</c:v>
                </c:pt>
                <c:pt idx="2">
                  <c:v>0.54263439999999996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0.1081608</c:v>
                </c:pt>
                <c:pt idx="1">
                  <c:v>0.16920660000000001</c:v>
                </c:pt>
                <c:pt idx="2">
                  <c:v>0.1190735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0.12864049999999999</c:v>
                </c:pt>
                <c:pt idx="1">
                  <c:v>7.70425E-2</c:v>
                </c:pt>
                <c:pt idx="2">
                  <c:v>7.3673600000000006E-2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0.170155</c:v>
                </c:pt>
                <c:pt idx="1">
                  <c:v>6.7805799999999999E-2</c:v>
                </c:pt>
                <c:pt idx="2">
                  <c:v>0.1021113</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0.29029690000000002</c:v>
                </c:pt>
                <c:pt idx="1">
                  <c:v>0.81035140000000006</c:v>
                </c:pt>
                <c:pt idx="2">
                  <c:v>0.63085270000000004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0.1688743</c:v>
                </c:pt>
                <c:pt idx="1">
                  <c:v>0.1103659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8.6985300000000002E-2</c:v>
                </c:pt>
                <c:pt idx="1">
                  <c:v>0.21708469999999999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0.12824379999999999</c:v>
                </c:pt>
                <c:pt idx="1">
                  <c:v>0.37202160000000001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0.43878610000000001</c:v>
                </c:pt>
                <c:pt idx="1">
                  <c:v>0.40223059999999999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6.6934900000000006E-2</c:v>
                </c:pt>
                <c:pt idx="1">
                  <c:v>0.17165530000000001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9.5911700000000003E-2</c:v>
                </c:pt>
                <c:pt idx="1">
                  <c:v>0.105235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0.13625899999999999</c:v>
                </c:pt>
                <c:pt idx="1">
                  <c:v>0.11554929999999999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0.61968979999999996</c:v>
                </c:pt>
                <c:pt idx="1">
                  <c:v>0.51029610000000003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0.80441989999999997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0.77222219999999997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0.77318290000000001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0.74879229999999997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0.80397350000000001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0.81646280000000004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0.83916089999999999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0.79327519999999996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0.81534770000000001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0.82781459999999996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0.92873559999999999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0.92452829999999997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0.91710530000000001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0.93922649999999996</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0.15018400000000001</c:v>
                </c:pt>
                <c:pt idx="1">
                  <c:v>0.27151209999999998</c:v>
                </c:pt>
                <c:pt idx="2">
                  <c:v>0.1391501</c:v>
                </c:pt>
                <c:pt idx="3">
                  <c:v>0.1460939</c:v>
                </c:pt>
                <c:pt idx="4">
                  <c:v>7.3685200000000006E-2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6.1823099999999999E-2</c:v>
                </c:pt>
                <c:pt idx="1">
                  <c:v>6.0718399999999999E-2</c:v>
                </c:pt>
                <c:pt idx="2">
                  <c:v>5.3958199999999998E-2</c:v>
                </c:pt>
                <c:pt idx="3">
                  <c:v>4.4849399999999998E-2</c:v>
                </c:pt>
                <c:pt idx="4">
                  <c:v>6.2653399999999998E-2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7.5302499999999994E-2</c:v>
                </c:pt>
                <c:pt idx="1">
                  <c:v>8.1309599999999996E-2</c:v>
                </c:pt>
                <c:pt idx="2">
                  <c:v>0.10415629999999999</c:v>
                </c:pt>
                <c:pt idx="3">
                  <c:v>6.99959E-2</c:v>
                </c:pt>
                <c:pt idx="4">
                  <c:v>7.2642399999999996E-2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0.82851370000000002</c:v>
                </c:pt>
                <c:pt idx="1">
                  <c:v>0.73414140000000006</c:v>
                </c:pt>
                <c:pt idx="2">
                  <c:v>0.74413720000000005</c:v>
                </c:pt>
                <c:pt idx="3">
                  <c:v>0.83697480000000002</c:v>
                </c:pt>
                <c:pt idx="4">
                  <c:v>0.83205359999999995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0.73831769999999997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0.76941749999999998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0.75055190000000005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0.75371549999999998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0.79874210000000001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0.62290500000000004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0.62975780000000003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0.65511549999999996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0.64417179999999996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0.67694810000000005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0.74619769999999996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0.70554269999999997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0.73304630000000004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0.73989070000000001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0.70554490000000003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0.70520229999999995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0.72138230000000003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0.72016049999999998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0.72836800000000002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0.61345380000000005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0.671875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0.80597010000000002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0.82155270000000002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0.91832230000000004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0.93167699999999998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0.92738100000000001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0.92715230000000004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0.76651979999999997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0.75824179999999997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0.76279649999999999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0.76287419999999995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0.750332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0.9620959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0.92866939999999998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0.9522581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0.94216869999999997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0.94010419999999995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0.85979139999999998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0.80143889999999995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0.83651229999999999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0.84010149999999995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0.85399449999999999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0.94204319999999997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0.92362770000000005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0.92745540000000004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0.92492180000000002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0.93235619999999997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3.9144499999999999E-2</c:v>
                </c:pt>
                <c:pt idx="1">
                  <c:v>5.31446E-2</c:v>
                </c:pt>
                <c:pt idx="2">
                  <c:v>7.4269199999999994E-2</c:v>
                </c:pt>
                <c:pt idx="3">
                  <c:v>9.6478099999999997E-2</c:v>
                </c:pt>
                <c:pt idx="4">
                  <c:v>3.6242799999999999E-2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3.7318700000000003E-2</c:v>
                </c:pt>
                <c:pt idx="1">
                  <c:v>5.2123299999999997E-2</c:v>
                </c:pt>
                <c:pt idx="2">
                  <c:v>9.7758499999999998E-2</c:v>
                </c:pt>
                <c:pt idx="3">
                  <c:v>6.2381699999999998E-2</c:v>
                </c:pt>
                <c:pt idx="4">
                  <c:v>3.2169999999999997E-2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2.9841800000000002E-2</c:v>
                </c:pt>
                <c:pt idx="1">
                  <c:v>9.4189599999999998E-2</c:v>
                </c:pt>
                <c:pt idx="2">
                  <c:v>0.1156793</c:v>
                </c:pt>
                <c:pt idx="3">
                  <c:v>7.9224199999999995E-2</c:v>
                </c:pt>
                <c:pt idx="4">
                  <c:v>3.76528E-2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0.9409459</c:v>
                </c:pt>
                <c:pt idx="1">
                  <c:v>0.83078320000000005</c:v>
                </c:pt>
                <c:pt idx="2">
                  <c:v>0.80769259999999998</c:v>
                </c:pt>
                <c:pt idx="3">
                  <c:v>0.75422659999999997</c:v>
                </c:pt>
                <c:pt idx="4">
                  <c:v>0.92704010000000003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0.79408659999999998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0.82337660000000001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0.81917479999999998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0.82420090000000001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0.82666669999999998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0.82156490000000004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0.82949309999999998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0.84841880000000003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0.82661289999999998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0.83387979999999995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0.70314189999999999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0.68455500000000002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0.68840579999999996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0.71476139999999999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0.70525059999999995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0.53305789999999997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0.53417269999999994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0.58739839999999999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0.68072290000000002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0.76510990000000001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0.82396999999999998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0.73506740000000004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0.7629108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0.76361659999999998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0.76494430000000002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0.77728779999999997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0.81431540000000002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0.80024510000000004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0.79885059999999997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0.80274259999999997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0.81162789999999996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0.64540339999999996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0.62217659999999997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0.66988409999999998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0.63364489999999996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0.65376339999999999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0.73967340000000004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0.7111111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0.72737189999999996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0.74974669999999999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0.71729489999999996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0.87767220000000001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0.87023980000000001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0.86458330000000005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0.87980769999999997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0.9027596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0.1752775</c:v>
                </c:pt>
                <c:pt idx="1">
                  <c:v>0.11495660000000001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7.4223899999999995E-2</c:v>
                </c:pt>
                <c:pt idx="1">
                  <c:v>7.3583200000000001E-2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0.122103</c:v>
                </c:pt>
                <c:pt idx="1">
                  <c:v>0.17413680000000001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0.79733039999999999</c:v>
                </c:pt>
                <c:pt idx="1">
                  <c:v>0.68946980000000002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0.9830508</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0.97560979999999997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0.96306069999999999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0.9903381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0.98666670000000001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0.93973640000000003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0.92009129999999995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0.93167699999999998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0.92803029999999997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0.89494949999999995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0.64285709999999996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0.61368659999999997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0.62845010000000001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0.60365860000000005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0.65593559999999995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0.73762380000000005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0.68723400000000001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0.71894089999999999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0.7034068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0.7234469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0.64860430000000002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0.67590620000000001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0.68647539999999996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0.66932270000000005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0.50823039999999997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0.66835449999999996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0.66428569999999998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0.67517400000000005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0.69090910000000005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0.78699189999999997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0.75624999999999998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0.75403229999999999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0.74559690000000001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0.75442050000000005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0.89207420000000004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0.87866109999999997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0.90593049999999997</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0.8964143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0.89705880000000005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0.75774969999999997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0.75133689999999997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0.76506019999999997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0.76184969999999996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0.7831475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0.8778878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0.85924370000000005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0.88114760000000003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0.86227540000000003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0.86481110000000005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0.1471346</c:v>
                </c:pt>
                <c:pt idx="1">
                  <c:v>0.16300539999999999</c:v>
                </c:pt>
                <c:pt idx="2">
                  <c:v>0.1210859</c:v>
                </c:pt>
                <c:pt idx="3">
                  <c:v>8.0111600000000005E-2</c:v>
                </c:pt>
                <c:pt idx="4">
                  <c:v>0.102191</c:v>
                </c:pt>
                <c:pt idx="5">
                  <c:v>0.15496940000000001</c:v>
                </c:pt>
                <c:pt idx="6">
                  <c:v>0.1144963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7.2096599999999997E-2</c:v>
                </c:pt>
                <c:pt idx="1">
                  <c:v>8.3809499999999995E-2</c:v>
                </c:pt>
                <c:pt idx="2">
                  <c:v>7.8686900000000004E-2</c:v>
                </c:pt>
                <c:pt idx="3">
                  <c:v>8.1775799999999996E-2</c:v>
                </c:pt>
                <c:pt idx="4">
                  <c:v>8.3326899999999995E-2</c:v>
                </c:pt>
                <c:pt idx="5">
                  <c:v>6.86475E-2</c:v>
                </c:pt>
                <c:pt idx="6">
                  <c:v>5.7531499999999999E-2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0.18499160000000001</c:v>
                </c:pt>
                <c:pt idx="1">
                  <c:v>0.14058950000000001</c:v>
                </c:pt>
                <c:pt idx="2">
                  <c:v>0.14050090000000001</c:v>
                </c:pt>
                <c:pt idx="3">
                  <c:v>0.12600539999999999</c:v>
                </c:pt>
                <c:pt idx="4">
                  <c:v>0.24452080000000001</c:v>
                </c:pt>
                <c:pt idx="5">
                  <c:v>0.12109109999999999</c:v>
                </c:pt>
                <c:pt idx="6">
                  <c:v>9.5726099999999995E-2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0.75465309999999997</c:v>
                </c:pt>
                <c:pt idx="1">
                  <c:v>0.69494129999999998</c:v>
                </c:pt>
                <c:pt idx="2">
                  <c:v>0.66643059999999998</c:v>
                </c:pt>
                <c:pt idx="3">
                  <c:v>0.72237289999999998</c:v>
                </c:pt>
                <c:pt idx="4">
                  <c:v>0.65799640000000004</c:v>
                </c:pt>
                <c:pt idx="5">
                  <c:v>0.81947579999999998</c:v>
                </c:pt>
                <c:pt idx="6">
                  <c:v>0.8511765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0.88943090000000002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0.88726510000000003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0.85685489999999997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0.86023620000000001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0.85573120000000003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0.83208950000000004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0.85359799999999997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0.85314690000000004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0.77880190000000005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0.82242990000000005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0.86298569999999997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0.85799999999999998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0.85953880000000005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0.78518520000000003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0.80722890000000003</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0.8215768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0.80487810000000004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0.77477479999999999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0.79487180000000002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0.7722772</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0.87622149999999999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0.91696750000000005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0.89600000000000002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0.83935740000000003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0.86721990000000004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0.83646620000000005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0.84253579999999995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0.79813089999999998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0.82918150000000002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0.81641470000000005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0.63921570000000005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0.65181710000000004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0.63403779999999998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0.64479169999999997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0.6915367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0.80120480000000005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0.76131689999999996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0.79338839999999999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0.7815126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0.72916669999999995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6.51833E-2</c:v>
                </c:pt>
                <c:pt idx="1">
                  <c:v>7.0827399999999999E-2</c:v>
                </c:pt>
                <c:pt idx="2">
                  <c:v>0.27916370000000001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3.7691000000000002E-2</c:v>
                </c:pt>
                <c:pt idx="1">
                  <c:v>7.6991199999999996E-2</c:v>
                </c:pt>
                <c:pt idx="2">
                  <c:v>0.13139580000000001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5.7309300000000001E-2</c:v>
                </c:pt>
                <c:pt idx="1">
                  <c:v>8.7815299999999999E-2</c:v>
                </c:pt>
                <c:pt idx="2">
                  <c:v>0.1259371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0.90344780000000002</c:v>
                </c:pt>
                <c:pt idx="1">
                  <c:v>0.71456450000000005</c:v>
                </c:pt>
                <c:pt idx="2">
                  <c:v>0.64856210000000003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0.85887100000000005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0.79674800000000001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0.81327799999999995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0.7471698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0.77956990000000004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0.7758621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0.50062890000000004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0.49406529999999999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0.49080620000000003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0.4770992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0.52433940000000001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0.57370100000000002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0.548346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0.53681710000000005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0.54203539999999995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0.57056700000000005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0.85166240000000004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0.84890969999999999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0.84740740000000003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0.87552450000000004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0.83899559999999995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0.66526320000000005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0.67521370000000003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0.64647580000000004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0.66868930000000004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0.72250250000000005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0.72228840000000005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0.71199999999999997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0.69719039999999999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0.68742789999999998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0.38727270000000003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0.44019140000000001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0.50236959999999997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0.46815289999999998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0.47721180000000002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0.49275360000000001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0.52032520000000004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0.18453430000000001</c:v>
                </c:pt>
                <c:pt idx="1">
                  <c:v>0.102103</c:v>
                </c:pt>
                <c:pt idx="2">
                  <c:v>4.9299700000000002E-2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6.2970499999999999E-2</c:v>
                </c:pt>
                <c:pt idx="1">
                  <c:v>4.2354099999999999E-2</c:v>
                </c:pt>
                <c:pt idx="2">
                  <c:v>2.1588799999999998E-2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8.4612599999999996E-2</c:v>
                </c:pt>
                <c:pt idx="1">
                  <c:v>4.0403099999999997E-2</c:v>
                </c:pt>
                <c:pt idx="2">
                  <c:v>7.1250000000000003E-4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0.70744510000000005</c:v>
                </c:pt>
                <c:pt idx="1">
                  <c:v>0.89249880000000004</c:v>
                </c:pt>
                <c:pt idx="2">
                  <c:v>0.98533720000000002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0.54084509999999997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0.54516129999999996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0.61919500000000005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0.60110039999999998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0.62706770000000001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0.87608900000000001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0.86400940000000004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0.8654906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0.84576099999999999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0.86563880000000004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0.90351760000000003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0.88602939999999997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0.87093030000000005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0.8811563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0.88748559999999999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0.62382079999999995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0.61614729999999995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0.62266670000000002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0.63578679999999999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0.63599459999999997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0.77142860000000002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0.74940340000000005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0.80815349999999997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0.76744190000000001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0.81219509999999995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0.28571429999999998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0.28095239999999999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0.36073060000000001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0.23287669999999999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0.28780489999999997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8.8079204999999998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8.7688626999999997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8.7322035000000007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8.7537003000000002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8.8090390999999997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0.56944439999999996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0.54678899999999997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0.53539020000000004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0.5114379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0.55016719999999997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4.2428199999999999E-2</c:v>
                </c:pt>
                <c:pt idx="1">
                  <c:v>4.8883999999999997E-2</c:v>
                </c:pt>
                <c:pt idx="2">
                  <c:v>5.75699E-2</c:v>
                </c:pt>
                <c:pt idx="3">
                  <c:v>0.1363018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5.03966E-2</c:v>
                </c:pt>
                <c:pt idx="1">
                  <c:v>5.2641100000000003E-2</c:v>
                </c:pt>
                <c:pt idx="2">
                  <c:v>5.3446E-2</c:v>
                </c:pt>
                <c:pt idx="3">
                  <c:v>8.7250900000000006E-2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8.7548299999999996E-2</c:v>
                </c:pt>
                <c:pt idx="1">
                  <c:v>0.13901459999999999</c:v>
                </c:pt>
                <c:pt idx="2">
                  <c:v>5.3324200000000002E-2</c:v>
                </c:pt>
                <c:pt idx="3">
                  <c:v>0.16382969999999999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0.81110190000000004</c:v>
                </c:pt>
                <c:pt idx="1">
                  <c:v>0.77854509999999999</c:v>
                </c:pt>
                <c:pt idx="2">
                  <c:v>0.83271519999999999</c:v>
                </c:pt>
                <c:pt idx="3">
                  <c:v>0.5926553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8.9277200000000001E-2</c:v>
                </c:pt>
                <c:pt idx="1">
                  <c:v>0.1575107</c:v>
                </c:pt>
                <c:pt idx="2">
                  <c:v>0.1380817</c:v>
                </c:pt>
                <c:pt idx="3">
                  <c:v>6.2253900000000001E-2</c:v>
                </c:pt>
                <c:pt idx="4">
                  <c:v>0.17409140000000001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5.8350300000000001E-2</c:v>
                </c:pt>
                <c:pt idx="1">
                  <c:v>8.8374599999999998E-2</c:v>
                </c:pt>
                <c:pt idx="2">
                  <c:v>5.6031900000000003E-2</c:v>
                </c:pt>
                <c:pt idx="3">
                  <c:v>7.1309300000000006E-2</c:v>
                </c:pt>
                <c:pt idx="4">
                  <c:v>8.2408400000000007E-2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5.6343299999999999E-2</c:v>
                </c:pt>
                <c:pt idx="1">
                  <c:v>9.0854099999999993E-2</c:v>
                </c:pt>
                <c:pt idx="2">
                  <c:v>5.8501400000000002E-2</c:v>
                </c:pt>
                <c:pt idx="3">
                  <c:v>0.2307342</c:v>
                </c:pt>
                <c:pt idx="4">
                  <c:v>8.9097599999999999E-2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0.69255560000000005</c:v>
                </c:pt>
                <c:pt idx="1">
                  <c:v>0.66903729999999995</c:v>
                </c:pt>
                <c:pt idx="2">
                  <c:v>0.83990739999999997</c:v>
                </c:pt>
                <c:pt idx="3">
                  <c:v>0.57856879999999999</c:v>
                </c:pt>
                <c:pt idx="4">
                  <c:v>0.52847940000000004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of Leicester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922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2,003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17805360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4348165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5010776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22990535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763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8305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510686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01771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44538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876720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996621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66077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713961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735552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677858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798683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951548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618874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674766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51950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73309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1821593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80595782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42393641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52893258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33210575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80277456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5255384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05504487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30722815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35801627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2427325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82119507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71831196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44618610"/>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37607177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1409455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222067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8857321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2051169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19664178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52477178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2334146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8922646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51991233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27561104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17470368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82964473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97553658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6629974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68598196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70116881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8179603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3449208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61656859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73327024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6183089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66947292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52147681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86855645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84766022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04596703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60694299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57206428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27580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of Leicester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8371522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89846061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19845690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486379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15202" y="622300"/>
            <a:ext cx="336342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of Leicester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23151566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90160903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26146399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85082476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0773598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15778526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19298270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9880884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2057744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81866254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5345439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80679809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5607020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80073338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3770148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3980788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93896958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71620119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72593257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10946259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49909252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1612014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5386415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14148589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16679517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5351295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5234776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19902320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32122572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32097109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77220788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709445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4680626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27267233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0824193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71480582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755116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29106680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071613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5887876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18178313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92769473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00712390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2224666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74099613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08892738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20327010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7380396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68131141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7833287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3329467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2477195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83608310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11436836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0311598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0901551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48069923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4952158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0944963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45242690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76197362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4394178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89236847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38831052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06776568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0231143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92596084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163985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178103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467993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386293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344532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725594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314819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25851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182409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0141740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197537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85911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63433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998047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610028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097028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323395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411997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427597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457507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155448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942352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21388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352786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475117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95769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078014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346193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751218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913242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26315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88056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822428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790532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711514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421295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58631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811388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445021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365244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207408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89711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684592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672667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194358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193515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933680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845501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598614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35551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747307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484845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979258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68216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893252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555543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604377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815586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63010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185365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114833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086349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016161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75361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000035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219070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574507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678663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088858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846735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742983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688214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431279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772012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002751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359925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46336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304960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1361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41808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334791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545098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071250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06187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271396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603699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918807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16891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268612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111754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241955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717771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670862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486144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768462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027814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474338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6856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848441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53425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572450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089784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767155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203789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232467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378236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941569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41079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325712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565870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605228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801798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368960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006396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208141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83486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631917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197939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989880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523995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017704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556514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15202" y="622300"/>
            <a:ext cx="33634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Leicester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26274</Words>
  <Application>Microsoft Office PowerPoint</Application>
  <PresentationFormat>Custom</PresentationFormat>
  <Paragraphs>6541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