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5.6115100000000001E-2</c:v>
                </c:pt>
                <c:pt idx="1">
                  <c:v>5.9824700000000001E-2</c:v>
                </c:pt>
                <c:pt idx="2">
                  <c:v>5.36511E-2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5.9941300000000003E-2</c:v>
                </c:pt>
                <c:pt idx="1">
                  <c:v>8.9175500000000005E-2</c:v>
                </c:pt>
                <c:pt idx="2">
                  <c:v>3.7262999999999998E-2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5.6266799999999999E-2</c:v>
                </c:pt>
                <c:pt idx="1">
                  <c:v>6.4782199999999998E-2</c:v>
                </c:pt>
                <c:pt idx="2">
                  <c:v>2.50212E-2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0.90673990000000004</c:v>
                </c:pt>
                <c:pt idx="1">
                  <c:v>0.83858060000000001</c:v>
                </c:pt>
                <c:pt idx="2">
                  <c:v>0.93749890000000002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1.5801699999999998E-2</c:v>
                </c:pt>
                <c:pt idx="1">
                  <c:v>0.1165296</c:v>
                </c:pt>
                <c:pt idx="2">
                  <c:v>0.31042219999999998</c:v>
                </c:pt>
                <c:pt idx="3">
                  <c:v>3.27905E-2</c:v>
                </c:pt>
                <c:pt idx="4">
                  <c:v>0.13188269999999999</c:v>
                </c:pt>
                <c:pt idx="5">
                  <c:v>6.3663300000000006E-2</c:v>
                </c:pt>
                <c:pt idx="6">
                  <c:v>5.2903600000000002E-2</c:v>
                </c:pt>
                <c:pt idx="7">
                  <c:v>0.19164829999999999</c:v>
                </c:pt>
                <c:pt idx="8">
                  <c:v>8.8195999999999997E-2</c:v>
                </c:pt>
                <c:pt idx="9">
                  <c:v>0.15444579999999999</c:v>
                </c:pt>
                <c:pt idx="10">
                  <c:v>0.10868510000000001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9.4218300000000005E-2</c:v>
                </c:pt>
                <c:pt idx="1">
                  <c:v>7.6556399999999997E-2</c:v>
                </c:pt>
                <c:pt idx="2">
                  <c:v>0.1194689</c:v>
                </c:pt>
                <c:pt idx="3">
                  <c:v>0.1645663</c:v>
                </c:pt>
                <c:pt idx="4">
                  <c:v>0.12495000000000001</c:v>
                </c:pt>
                <c:pt idx="5">
                  <c:v>0.1064398</c:v>
                </c:pt>
                <c:pt idx="6">
                  <c:v>8.3683400000000005E-2</c:v>
                </c:pt>
                <c:pt idx="7">
                  <c:v>0.13454930000000001</c:v>
                </c:pt>
                <c:pt idx="8">
                  <c:v>0.17308100000000001</c:v>
                </c:pt>
                <c:pt idx="9">
                  <c:v>0.1321618</c:v>
                </c:pt>
                <c:pt idx="10">
                  <c:v>0.17853079999999999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5.0883499999999998E-2</c:v>
                </c:pt>
                <c:pt idx="1">
                  <c:v>5.40606E-2</c:v>
                </c:pt>
                <c:pt idx="2">
                  <c:v>2.6399599999999999E-2</c:v>
                </c:pt>
                <c:pt idx="3">
                  <c:v>0.13339000000000001</c:v>
                </c:pt>
                <c:pt idx="4">
                  <c:v>0.1029974</c:v>
                </c:pt>
                <c:pt idx="5">
                  <c:v>3.8686699999999997E-2</c:v>
                </c:pt>
                <c:pt idx="6">
                  <c:v>7.5996599999999997E-2</c:v>
                </c:pt>
                <c:pt idx="7">
                  <c:v>2.0846300000000002E-2</c:v>
                </c:pt>
                <c:pt idx="8">
                  <c:v>0.10724409999999999</c:v>
                </c:pt>
                <c:pt idx="9">
                  <c:v>0.1249787</c:v>
                </c:pt>
                <c:pt idx="10">
                  <c:v>6.42345E-2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0.91133940000000002</c:v>
                </c:pt>
                <c:pt idx="1">
                  <c:v>0.82172509999999999</c:v>
                </c:pt>
                <c:pt idx="2">
                  <c:v>0.89086069999999995</c:v>
                </c:pt>
                <c:pt idx="3">
                  <c:v>0.81653549999999997</c:v>
                </c:pt>
                <c:pt idx="4">
                  <c:v>0.75608489999999995</c:v>
                </c:pt>
                <c:pt idx="5">
                  <c:v>0.86464580000000002</c:v>
                </c:pt>
                <c:pt idx="6">
                  <c:v>0.79350039999999999</c:v>
                </c:pt>
                <c:pt idx="7">
                  <c:v>0.81825530000000002</c:v>
                </c:pt>
                <c:pt idx="8">
                  <c:v>0.71518950000000003</c:v>
                </c:pt>
                <c:pt idx="9">
                  <c:v>0.74808419999999998</c:v>
                </c:pt>
                <c:pt idx="10">
                  <c:v>0.60999650000000005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0.1378267</c:v>
                </c:pt>
                <c:pt idx="1">
                  <c:v>9.3654799999999996E-2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9.4470100000000001E-2</c:v>
                </c:pt>
                <c:pt idx="1">
                  <c:v>8.1441899999999998E-2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6.8345600000000006E-2</c:v>
                </c:pt>
                <c:pt idx="1">
                  <c:v>0.1120811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0.84428740000000002</c:v>
                </c:pt>
                <c:pt idx="1">
                  <c:v>0.72255199999999997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0.21856500000000001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0.3761583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0.1852878</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8.7371110000000005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4.3152700000000002E-2</c:v>
                </c:pt>
                <c:pt idx="1">
                  <c:v>6.7020099999999999E-2</c:v>
                </c:pt>
                <c:pt idx="2">
                  <c:v>0.1364234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5.2303000000000002E-2</c:v>
                </c:pt>
                <c:pt idx="1">
                  <c:v>6.6810400000000006E-2</c:v>
                </c:pt>
                <c:pt idx="2">
                  <c:v>0.19783780000000001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3.9283699999999998E-2</c:v>
                </c:pt>
                <c:pt idx="1">
                  <c:v>3.7889399999999997E-2</c:v>
                </c:pt>
                <c:pt idx="2">
                  <c:v>0.17311409999999999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0.88497060000000005</c:v>
                </c:pt>
                <c:pt idx="1">
                  <c:v>0.85784700000000003</c:v>
                </c:pt>
                <c:pt idx="2">
                  <c:v>0.36089120000000002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8.3032800000000004E-2</c:v>
                </c:pt>
                <c:pt idx="1">
                  <c:v>0.14700530000000001</c:v>
                </c:pt>
                <c:pt idx="2">
                  <c:v>0.1083378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0.17889640000000001</c:v>
                </c:pt>
                <c:pt idx="1">
                  <c:v>0.1214452</c:v>
                </c:pt>
                <c:pt idx="2">
                  <c:v>9.5144999999999993E-2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0.14502709999999999</c:v>
                </c:pt>
                <c:pt idx="1">
                  <c:v>4.5604499999999999E-2</c:v>
                </c:pt>
                <c:pt idx="2">
                  <c:v>9.1375600000000001E-2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0.29164309999999999</c:v>
                </c:pt>
                <c:pt idx="1">
                  <c:v>0.74341860000000004</c:v>
                </c:pt>
                <c:pt idx="2">
                  <c:v>0.65126850000000003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0.15731800000000001</c:v>
                </c:pt>
                <c:pt idx="1">
                  <c:v>0.1090261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0.1100978</c:v>
                </c:pt>
                <c:pt idx="1">
                  <c:v>0.2197643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0.1166875</c:v>
                </c:pt>
                <c:pt idx="1">
                  <c:v>0.37068190000000001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0.4039121</c:v>
                </c:pt>
                <c:pt idx="1">
                  <c:v>0.31398569999999998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5.8867999999999997E-2</c:v>
                </c:pt>
                <c:pt idx="1">
                  <c:v>0.15977279999999999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0.1120454</c:v>
                </c:pt>
                <c:pt idx="1">
                  <c:v>0.129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0.1281921</c:v>
                </c:pt>
                <c:pt idx="1">
                  <c:v>0.1036668</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0.58626210000000001</c:v>
                </c:pt>
                <c:pt idx="1">
                  <c:v>0.50985510000000001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0.71670710000000004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0.85783129999999996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0.94132660000000001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0.14425360000000001</c:v>
                </c:pt>
                <c:pt idx="1">
                  <c:v>0.26412619999999998</c:v>
                </c:pt>
                <c:pt idx="2">
                  <c:v>0.13161229999999999</c:v>
                </c:pt>
                <c:pt idx="3">
                  <c:v>0.1398798</c:v>
                </c:pt>
                <c:pt idx="4">
                  <c:v>6.7620399999999997E-2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7.3684100000000002E-2</c:v>
                </c:pt>
                <c:pt idx="1">
                  <c:v>7.5490100000000004E-2</c:v>
                </c:pt>
                <c:pt idx="2">
                  <c:v>6.9033899999999995E-2</c:v>
                </c:pt>
                <c:pt idx="3">
                  <c:v>5.7277700000000001E-2</c:v>
                </c:pt>
                <c:pt idx="4">
                  <c:v>7.4783100000000005E-2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6.9372000000000003E-2</c:v>
                </c:pt>
                <c:pt idx="1">
                  <c:v>7.3923799999999998E-2</c:v>
                </c:pt>
                <c:pt idx="2">
                  <c:v>9.6618499999999996E-2</c:v>
                </c:pt>
                <c:pt idx="3">
                  <c:v>6.3781699999999997E-2</c:v>
                </c:pt>
                <c:pt idx="4">
                  <c:v>6.6577499999999998E-2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0.86242390000000002</c:v>
                </c:pt>
                <c:pt idx="1">
                  <c:v>0.75158979999999997</c:v>
                </c:pt>
                <c:pt idx="2">
                  <c:v>0.73490630000000001</c:v>
                </c:pt>
                <c:pt idx="3">
                  <c:v>0.85652019999999995</c:v>
                </c:pt>
                <c:pt idx="4">
                  <c:v>0.85454450000000004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0.7394636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0.67857140000000005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0.72271909999999995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0.74865349999999997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0.94497609999999999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0.73798079999999999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0.93722950000000005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0.84187080000000003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3.2445399999999999E-2</c:v>
                </c:pt>
                <c:pt idx="1">
                  <c:v>4.4054200000000002E-2</c:v>
                </c:pt>
                <c:pt idx="2">
                  <c:v>6.7379300000000003E-2</c:v>
                </c:pt>
                <c:pt idx="3">
                  <c:v>8.6909600000000004E-2</c:v>
                </c:pt>
                <c:pt idx="4">
                  <c:v>3.07102E-2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5.0716900000000002E-2</c:v>
                </c:pt>
                <c:pt idx="1">
                  <c:v>7.0304199999999997E-2</c:v>
                </c:pt>
                <c:pt idx="2">
                  <c:v>0.11153830000000001</c:v>
                </c:pt>
                <c:pt idx="3">
                  <c:v>8.1518800000000002E-2</c:v>
                </c:pt>
                <c:pt idx="4">
                  <c:v>4.3235099999999999E-2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2.3142699999999999E-2</c:v>
                </c:pt>
                <c:pt idx="1">
                  <c:v>8.5099099999999997E-2</c:v>
                </c:pt>
                <c:pt idx="2">
                  <c:v>0.10878939999999999</c:v>
                </c:pt>
                <c:pt idx="3">
                  <c:v>6.9655700000000001E-2</c:v>
                </c:pt>
                <c:pt idx="4">
                  <c:v>3.2120200000000002E-2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0.94155869999999997</c:v>
                </c:pt>
                <c:pt idx="1">
                  <c:v>0.8584581</c:v>
                </c:pt>
                <c:pt idx="2">
                  <c:v>0.70948920000000004</c:v>
                </c:pt>
                <c:pt idx="3">
                  <c:v>0.74033530000000003</c:v>
                </c:pt>
                <c:pt idx="4">
                  <c:v>0.94595940000000001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0.85093169999999996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0.67578130000000003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0.5519288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0.73021579999999997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0.79846450000000002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0.62269940000000001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0.69838420000000001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0.84565219999999997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0.16221849999999999</c:v>
                </c:pt>
                <c:pt idx="1">
                  <c:v>0.10388650000000001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0.100342</c:v>
                </c:pt>
                <c:pt idx="1">
                  <c:v>9.5723500000000003E-2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0.109044</c:v>
                </c:pt>
                <c:pt idx="1">
                  <c:v>0.16306660000000001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0.74133389999999999</c:v>
                </c:pt>
                <c:pt idx="1">
                  <c:v>0.68246980000000002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0.98283259999999995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0.92459020000000003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0.57317070000000003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0.65384609999999999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0.66442950000000001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0.71505370000000001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0.90849670000000005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0.72038840000000004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0.84659090000000004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0.1235498</c:v>
                </c:pt>
                <c:pt idx="1">
                  <c:v>0.1328995</c:v>
                </c:pt>
                <c:pt idx="2">
                  <c:v>9.5087900000000003E-2</c:v>
                </c:pt>
                <c:pt idx="3">
                  <c:v>5.5332600000000003E-2</c:v>
                </c:pt>
                <c:pt idx="4">
                  <c:v>7.13255E-2</c:v>
                </c:pt>
                <c:pt idx="5">
                  <c:v>0.13032299999999999</c:v>
                </c:pt>
                <c:pt idx="6">
                  <c:v>9.5297999999999994E-2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0.1192662</c:v>
                </c:pt>
                <c:pt idx="1">
                  <c:v>0.14402129999999999</c:v>
                </c:pt>
                <c:pt idx="2">
                  <c:v>0.13068289999999999</c:v>
                </c:pt>
                <c:pt idx="3">
                  <c:v>0.1313337</c:v>
                </c:pt>
                <c:pt idx="4">
                  <c:v>0.14505799999999999</c:v>
                </c:pt>
                <c:pt idx="5">
                  <c:v>0.1179404</c:v>
                </c:pt>
                <c:pt idx="6">
                  <c:v>9.5927899999999997E-2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0.16140679999999999</c:v>
                </c:pt>
                <c:pt idx="1">
                  <c:v>0.1104836</c:v>
                </c:pt>
                <c:pt idx="2">
                  <c:v>0.1145029</c:v>
                </c:pt>
                <c:pt idx="3">
                  <c:v>0.1012265</c:v>
                </c:pt>
                <c:pt idx="4">
                  <c:v>0.21365529999999999</c:v>
                </c:pt>
                <c:pt idx="5">
                  <c:v>9.6444600000000005E-2</c:v>
                </c:pt>
                <c:pt idx="6">
                  <c:v>7.6527899999999996E-2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0.72555630000000004</c:v>
                </c:pt>
                <c:pt idx="1">
                  <c:v>0.67197269999999998</c:v>
                </c:pt>
                <c:pt idx="2">
                  <c:v>0.66178029999999999</c:v>
                </c:pt>
                <c:pt idx="3">
                  <c:v>0.71334450000000005</c:v>
                </c:pt>
                <c:pt idx="4">
                  <c:v>0.58721769999999995</c:v>
                </c:pt>
                <c:pt idx="5">
                  <c:v>0.82625700000000002</c:v>
                </c:pt>
                <c:pt idx="6">
                  <c:v>0.83115879999999998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0.82417580000000001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0.82068969999999997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0.86274510000000004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0.80208330000000005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0.88990829999999999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0.58888890000000005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0.7426471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0.69791669999999995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5.9789500000000002E-2</c:v>
                </c:pt>
                <c:pt idx="1">
                  <c:v>6.5098400000000001E-2</c:v>
                </c:pt>
                <c:pt idx="2">
                  <c:v>0.27382329999999999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4.84787E-2</c:v>
                </c:pt>
                <c:pt idx="1">
                  <c:v>8.8449299999999995E-2</c:v>
                </c:pt>
                <c:pt idx="2">
                  <c:v>0.1420766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5.19154E-2</c:v>
                </c:pt>
                <c:pt idx="1">
                  <c:v>8.2086300000000001E-2</c:v>
                </c:pt>
                <c:pt idx="2">
                  <c:v>0.1205968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0.85308130000000004</c:v>
                </c:pt>
                <c:pt idx="1">
                  <c:v>0.70229450000000004</c:v>
                </c:pt>
                <c:pt idx="2">
                  <c:v>0.6242183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0.81981979999999999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0.79141099999999998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0.47285070000000001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0.49702970000000002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0.86069649999999998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0.6176471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0.29211090000000001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0.3994413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0.50833329999999999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0.17641870000000001</c:v>
                </c:pt>
                <c:pt idx="1">
                  <c:v>9.6301499999999998E-2</c:v>
                </c:pt>
                <c:pt idx="2">
                  <c:v>4.6399900000000001E-2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7.92017E-2</c:v>
                </c:pt>
                <c:pt idx="1">
                  <c:v>5.3957100000000001E-2</c:v>
                </c:pt>
                <c:pt idx="2">
                  <c:v>2.5201100000000001E-2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7.6496999999999996E-2</c:v>
                </c:pt>
                <c:pt idx="1">
                  <c:v>3.4601600000000003E-2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0.68518089999999998</c:v>
                </c:pt>
                <c:pt idx="1">
                  <c:v>0.92381100000000005</c:v>
                </c:pt>
                <c:pt idx="2">
                  <c:v>0.98188489999999995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0.57352939999999997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0.86025410000000002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0.88279770000000002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0.65155130000000006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0.28301890000000002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8.7523631999999996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0.36918600000000001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3.5252100000000001E-2</c:v>
                </c:pt>
                <c:pt idx="1">
                  <c:v>4.1831399999999998E-2</c:v>
                </c:pt>
                <c:pt idx="2">
                  <c:v>5.11519E-2</c:v>
                </c:pt>
                <c:pt idx="3">
                  <c:v>0.12721550000000001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6.4748700000000006E-2</c:v>
                </c:pt>
                <c:pt idx="1">
                  <c:v>6.6746299999999995E-2</c:v>
                </c:pt>
                <c:pt idx="2">
                  <c:v>6.6281999999999994E-2</c:v>
                </c:pt>
                <c:pt idx="3">
                  <c:v>0.10542360000000001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8.0372200000000005E-2</c:v>
                </c:pt>
                <c:pt idx="1">
                  <c:v>0.131962</c:v>
                </c:pt>
                <c:pt idx="2">
                  <c:v>4.6906200000000002E-2</c:v>
                </c:pt>
                <c:pt idx="3">
                  <c:v>0.1547434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0.8039577</c:v>
                </c:pt>
                <c:pt idx="1">
                  <c:v>0.73652379999999995</c:v>
                </c:pt>
                <c:pt idx="2">
                  <c:v>0.76812919999999996</c:v>
                </c:pt>
                <c:pt idx="3">
                  <c:v>0.56362489999999998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8.1687999999999997E-2</c:v>
                </c:pt>
                <c:pt idx="1">
                  <c:v>0.15121390000000001</c:v>
                </c:pt>
                <c:pt idx="2">
                  <c:v>0.13137360000000001</c:v>
                </c:pt>
                <c:pt idx="3">
                  <c:v>5.3393299999999998E-2</c:v>
                </c:pt>
                <c:pt idx="4">
                  <c:v>0.16505049999999999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7.3528700000000002E-2</c:v>
                </c:pt>
                <c:pt idx="1">
                  <c:v>0.10096810000000001</c:v>
                </c:pt>
                <c:pt idx="2">
                  <c:v>6.9448099999999999E-2</c:v>
                </c:pt>
                <c:pt idx="3">
                  <c:v>8.9030600000000001E-2</c:v>
                </c:pt>
                <c:pt idx="4">
                  <c:v>0.10049039999999999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4.8754100000000002E-2</c:v>
                </c:pt>
                <c:pt idx="1">
                  <c:v>8.4557400000000005E-2</c:v>
                </c:pt>
                <c:pt idx="2">
                  <c:v>5.17933E-2</c:v>
                </c:pt>
                <c:pt idx="3">
                  <c:v>0.2218736</c:v>
                </c:pt>
                <c:pt idx="4">
                  <c:v>8.0056600000000006E-2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0.67860189999999998</c:v>
                </c:pt>
                <c:pt idx="1">
                  <c:v>0.62477579999999999</c:v>
                </c:pt>
                <c:pt idx="2">
                  <c:v>0.86113209999999996</c:v>
                </c:pt>
                <c:pt idx="3">
                  <c:v>0.51780000000000004</c:v>
                </c:pt>
                <c:pt idx="4">
                  <c:v>0.48876760000000002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of Derby and Burton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565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1,249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895844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0239808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0315102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62393666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017561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296718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545539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252289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090738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346381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37113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270158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391517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880363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866660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494609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480049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90158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899557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526103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9490489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2915635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2572986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06128198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7037045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85334058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2322447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35238385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9120220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53901271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34179466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4219636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6194614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0356606"/>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7523071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66731398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11688891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67734686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28481724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48474098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52962353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8722469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73906264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648713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75609881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66935588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05955175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67573727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30466598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43170280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83771212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6605033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98667836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93917330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01897330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05527975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8602772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15229259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36550455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7368382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97088090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9999344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89246516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55339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of Derby and Burton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42983680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71449153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35336995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7541812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403569" y="622300"/>
            <a:ext cx="487505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of Derby and Burton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46894016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290412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2065179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11448430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31159337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01231763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08329623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31895383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793878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84723221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20965493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0543933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87068249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40534258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26622112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7354726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26821244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34680592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28692333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79418367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51936760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555968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08386441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75688474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9224720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81127398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385490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68171168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65482881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7589099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364567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51089448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58568281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90295568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39364393"/>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1012400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79291203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54181796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23874356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66622656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8000463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23560746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5704527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20212033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8188744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18218192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37633734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9473271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25500891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5061368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39370240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2166620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79282135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075741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27869560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2715526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1870096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3279987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83980189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25442575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623603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28035205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53318208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31084092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0307146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9757888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02620012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924909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658955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834555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492082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917220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562654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772374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532254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027106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20093151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291426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673805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527936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895591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59501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637704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013883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236140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590501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053199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342358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943182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818840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483038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742923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885960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634473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397292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663080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67755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068593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50598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209980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594160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10671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125361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829549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211295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520079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684216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818549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853041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395359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451619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492295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704658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768485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728377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548281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633642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321614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744783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078505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12810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27995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701967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269441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281091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487544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498737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278516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956296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118288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802495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947545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942605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88200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63584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885911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091731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310719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841255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849804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255054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812130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077780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610775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618924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693538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063089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923288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322485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861305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750218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58375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790009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2632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84801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096027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981121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2025 data for University Hospitals of Derby and Burton NHS Foundation Trust is not comparable to previous years due to a sampling error. 2021 to 2024 data is not shown as a result.</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345751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079803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59729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754194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792561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642326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9809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986156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211237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870265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224458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877412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485896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9363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930566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6202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564380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04735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190672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125931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082395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685057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925298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04292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754439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045490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264166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597234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011825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147345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329876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5824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403569" y="622300"/>
            <a:ext cx="487505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Derby and Burton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26461</Words>
  <Application>Microsoft Office PowerPoint</Application>
  <PresentationFormat>Custom</PresentationFormat>
  <Paragraphs>6546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