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349"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68" d="100"/>
          <a:sy n="68" d="100"/>
        </p:scale>
        <p:origin x="2970" y="84"/>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5.8066300000000001E-2</c:v>
                </c:pt>
                <c:pt idx="1">
                  <c:v>6.13246E-2</c:v>
                </c:pt>
                <c:pt idx="2">
                  <c:v>5.5080900000000002E-2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5.6038699999999997E-2</c:v>
                </c:pt>
                <c:pt idx="1">
                  <c:v>8.6175600000000005E-2</c:v>
                </c:pt>
                <c:pt idx="2">
                  <c:v>3.4403200000000002E-2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5.8218100000000002E-2</c:v>
                </c:pt>
                <c:pt idx="1">
                  <c:v>6.6282199999999999E-2</c:v>
                </c:pt>
                <c:pt idx="2">
                  <c:v>2.6450999999999999E-2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0.84739180000000003</c:v>
                </c:pt>
                <c:pt idx="1">
                  <c:v>0.77473230000000004</c:v>
                </c:pt>
                <c:pt idx="2">
                  <c:v>0.93531330000000001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3.3442100000000002E-2</c:v>
                </c:pt>
                <c:pt idx="1">
                  <c:v>0.1163544</c:v>
                </c:pt>
                <c:pt idx="2">
                  <c:v>0.32392890000000002</c:v>
                </c:pt>
                <c:pt idx="3">
                  <c:v>4.9026599999999997E-2</c:v>
                </c:pt>
                <c:pt idx="4">
                  <c:v>0.1239234</c:v>
                </c:pt>
                <c:pt idx="5">
                  <c:v>8.3420300000000003E-2</c:v>
                </c:pt>
                <c:pt idx="6">
                  <c:v>5.2839299999999999E-2</c:v>
                </c:pt>
                <c:pt idx="7">
                  <c:v>0.2063845</c:v>
                </c:pt>
                <c:pt idx="8">
                  <c:v>0.1048013</c:v>
                </c:pt>
                <c:pt idx="9">
                  <c:v>0.14532100000000001</c:v>
                </c:pt>
                <c:pt idx="10">
                  <c:v>0.110193</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5.89376E-2</c:v>
                </c:pt>
                <c:pt idx="1">
                  <c:v>7.6906799999999997E-2</c:v>
                </c:pt>
                <c:pt idx="2">
                  <c:v>9.2455399999999993E-2</c:v>
                </c:pt>
                <c:pt idx="3">
                  <c:v>0.13209409999999999</c:v>
                </c:pt>
                <c:pt idx="4">
                  <c:v>0.14086850000000001</c:v>
                </c:pt>
                <c:pt idx="5">
                  <c:v>6.6925899999999997E-2</c:v>
                </c:pt>
                <c:pt idx="6">
                  <c:v>8.3811999999999998E-2</c:v>
                </c:pt>
                <c:pt idx="7">
                  <c:v>0.1050769</c:v>
                </c:pt>
                <c:pt idx="8">
                  <c:v>0.13987050000000001</c:v>
                </c:pt>
                <c:pt idx="9">
                  <c:v>0.1504114</c:v>
                </c:pt>
                <c:pt idx="10">
                  <c:v>0.17551510000000001</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6.8523799999999996E-2</c:v>
                </c:pt>
                <c:pt idx="1">
                  <c:v>5.38854E-2</c:v>
                </c:pt>
                <c:pt idx="2">
                  <c:v>3.9906400000000002E-2</c:v>
                </c:pt>
                <c:pt idx="3">
                  <c:v>0.14962610000000001</c:v>
                </c:pt>
                <c:pt idx="4">
                  <c:v>9.50381E-2</c:v>
                </c:pt>
                <c:pt idx="5">
                  <c:v>5.8443599999999998E-2</c:v>
                </c:pt>
                <c:pt idx="6">
                  <c:v>7.5932200000000005E-2</c:v>
                </c:pt>
                <c:pt idx="7">
                  <c:v>3.5582500000000003E-2</c:v>
                </c:pt>
                <c:pt idx="8">
                  <c:v>0.1238493</c:v>
                </c:pt>
                <c:pt idx="9">
                  <c:v>0.1158539</c:v>
                </c:pt>
                <c:pt idx="10">
                  <c:v>6.5742400000000006E-2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0.89499759999999995</c:v>
                </c:pt>
                <c:pt idx="1">
                  <c:v>0.77464739999999999</c:v>
                </c:pt>
                <c:pt idx="2">
                  <c:v>0.82870750000000004</c:v>
                </c:pt>
                <c:pt idx="3">
                  <c:v>0.77974840000000001</c:v>
                </c:pt>
                <c:pt idx="4">
                  <c:v>0.760884</c:v>
                </c:pt>
                <c:pt idx="5">
                  <c:v>0.85806260000000001</c:v>
                </c:pt>
                <c:pt idx="6">
                  <c:v>0.745479</c:v>
                </c:pt>
                <c:pt idx="7">
                  <c:v>0.80344260000000001</c:v>
                </c:pt>
                <c:pt idx="8">
                  <c:v>0.73832180000000003</c:v>
                </c:pt>
                <c:pt idx="9">
                  <c:v>0.7330525</c:v>
                </c:pt>
                <c:pt idx="10">
                  <c:v>0.83145769999999997</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0.1464945</c:v>
                </c:pt>
                <c:pt idx="1">
                  <c:v>9.6163100000000001E-2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7.7134499999999995E-2</c:v>
                </c:pt>
                <c:pt idx="1">
                  <c:v>7.6425300000000002E-2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7.7013399999999996E-2</c:v>
                </c:pt>
                <c:pt idx="1">
                  <c:v>0.11458939999999999</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0.83339810000000003</c:v>
                </c:pt>
                <c:pt idx="1">
                  <c:v>0.76055919999999999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0.227575</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0.35813820000000002</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0.1942979</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8.6708145999999999</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4.6101400000000001E-2</c:v>
                </c:pt>
                <c:pt idx="1">
                  <c:v>6.9817199999999996E-2</c:v>
                </c:pt>
                <c:pt idx="2">
                  <c:v>0.1388761</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4.6405500000000002E-2</c:v>
                </c:pt>
                <c:pt idx="1">
                  <c:v>6.1216100000000002E-2</c:v>
                </c:pt>
                <c:pt idx="2">
                  <c:v>0.19293250000000001</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4.2232499999999999E-2</c:v>
                </c:pt>
                <c:pt idx="1">
                  <c:v>4.06865E-2</c:v>
                </c:pt>
                <c:pt idx="2">
                  <c:v>0.1755668</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0.875332</c:v>
                </c:pt>
                <c:pt idx="1">
                  <c:v>0.83991570000000004</c:v>
                </c:pt>
                <c:pt idx="2">
                  <c:v>0.36035590000000001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8.8760500000000006E-2</c:v>
                </c:pt>
                <c:pt idx="1">
                  <c:v>0.16459399999999999</c:v>
                </c:pt>
                <c:pt idx="2">
                  <c:v>0.1137283</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0.16744100000000001</c:v>
                </c:pt>
                <c:pt idx="1">
                  <c:v>8.6267700000000003E-2</c:v>
                </c:pt>
                <c:pt idx="2">
                  <c:v>8.4363900000000006E-2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0.15075479999999999</c:v>
                </c:pt>
                <c:pt idx="1">
                  <c:v>6.3193200000000005E-2</c:v>
                </c:pt>
                <c:pt idx="2">
                  <c:v>9.6766199999999997E-2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0.32581650000000001</c:v>
                </c:pt>
                <c:pt idx="1">
                  <c:v>0.77142599999999995</c:v>
                </c:pt>
                <c:pt idx="2">
                  <c:v>0.60665460000000004</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0.1626302</c:v>
                </c:pt>
                <c:pt idx="1">
                  <c:v>0.1071821</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9.9473400000000003E-2</c:v>
                </c:pt>
                <c:pt idx="1">
                  <c:v>0.22345229999999999</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0.1219997</c:v>
                </c:pt>
                <c:pt idx="1">
                  <c:v>0.36883779999999999</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0.4559453</c:v>
                </c:pt>
                <c:pt idx="1">
                  <c:v>0.38975789999999999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6.1295099999999998E-2</c:v>
                </c:pt>
                <c:pt idx="1">
                  <c:v>0.16040560000000001</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0.10719140000000001</c:v>
                </c:pt>
                <c:pt idx="1">
                  <c:v>0.1277343</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0.13061919999999999</c:v>
                </c:pt>
                <c:pt idx="1">
                  <c:v>0.1042997</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0.55684429999999996</c:v>
                </c:pt>
                <c:pt idx="1">
                  <c:v>0.47982249999999999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0.81184210000000001</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0.76579350000000002</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0.755</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0.73684210000000006</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0.70508470000000001</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0.85282519999999995</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0.84355829999999998</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0.83666660000000004</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0.82644629999999997</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0.8248299</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0.93575419999999998</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0.90415330000000005</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0.91666669999999995</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0.921875</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0.93284929999999999</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0.1473835</c:v>
                </c:pt>
                <c:pt idx="1">
                  <c:v>0.26805030000000002</c:v>
                </c:pt>
                <c:pt idx="2">
                  <c:v>0.13563049999999999</c:v>
                </c:pt>
                <c:pt idx="3">
                  <c:v>0.14306160000000001</c:v>
                </c:pt>
                <c:pt idx="4">
                  <c:v>7.07927E-2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6.7424300000000006E-2</c:v>
                </c:pt>
                <c:pt idx="1">
                  <c:v>6.7641900000000005E-2</c:v>
                </c:pt>
                <c:pt idx="2">
                  <c:v>6.0997500000000003E-2</c:v>
                </c:pt>
                <c:pt idx="3">
                  <c:v>5.0914099999999997E-2</c:v>
                </c:pt>
                <c:pt idx="4">
                  <c:v>6.8438399999999996E-2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7.2501899999999994E-2</c:v>
                </c:pt>
                <c:pt idx="1">
                  <c:v>7.7847899999999998E-2</c:v>
                </c:pt>
                <c:pt idx="2">
                  <c:v>0.1006367</c:v>
                </c:pt>
                <c:pt idx="3">
                  <c:v>6.6963599999999998E-2</c:v>
                </c:pt>
                <c:pt idx="4">
                  <c:v>6.9749800000000001E-2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0.82594659999999998</c:v>
                </c:pt>
                <c:pt idx="1">
                  <c:v>0.72247039999999996</c:v>
                </c:pt>
                <c:pt idx="2">
                  <c:v>0.76291439999999999</c:v>
                </c:pt>
                <c:pt idx="3">
                  <c:v>0.85510299999999995</c:v>
                </c:pt>
                <c:pt idx="4">
                  <c:v>0.82209770000000004</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0.79411759999999998</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0.7763158</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0.81693990000000005</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0.81268010000000002</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0.81931469999999995</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0.68439720000000004</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0.71894089999999999</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0.67647060000000003</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0.71218479999999995</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0.71235950000000003</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0.79005530000000002</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0.76972010000000002</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0.76388889999999998</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0.76038779999999995</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0.76396649999999999</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0.74777780000000005</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0.74234690000000003</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0.70891360000000003</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0.73443979999999998</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0.7345505</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0.74030549999999995</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0.77885959999999999</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0.78390459999999995</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0.82212260000000004</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0.82810159999999999</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0.94875160000000003</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0.95433789999999996</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0.94314379999999998</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0.95559210000000006</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0.9375</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0.81077529999999998</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0.76793889999999998</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0.77554440000000002</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0.78653530000000005</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0.75548059999999995</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0.95793759999999994</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0.94245730000000005</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0.95178569999999996</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0.94764400000000004</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0.93726940000000003</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0.85393260000000004</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0.84991839999999996</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0.79545460000000001</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0.82309129999999997</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0.78740160000000003</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0.89117990000000002</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0.89438499999999999</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0.86337209999999998</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0.86370159999999996</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0.8518519</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3.64149E-2</c:v>
                </c:pt>
                <c:pt idx="1">
                  <c:v>4.9674700000000002E-2</c:v>
                </c:pt>
                <c:pt idx="2">
                  <c:v>7.1838799999999994E-2</c:v>
                </c:pt>
                <c:pt idx="3">
                  <c:v>9.2996599999999999E-2</c:v>
                </c:pt>
                <c:pt idx="4">
                  <c:v>3.4162900000000003E-2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4.2777999999999997E-2</c:v>
                </c:pt>
                <c:pt idx="1">
                  <c:v>5.90631E-2</c:v>
                </c:pt>
                <c:pt idx="2">
                  <c:v>0.1026194</c:v>
                </c:pt>
                <c:pt idx="3">
                  <c:v>6.9344699999999995E-2</c:v>
                </c:pt>
                <c:pt idx="4">
                  <c:v>3.6329899999999998E-2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2.7112199999999999E-2</c:v>
                </c:pt>
                <c:pt idx="1">
                  <c:v>9.0719599999999997E-2</c:v>
                </c:pt>
                <c:pt idx="2">
                  <c:v>0.1132489</c:v>
                </c:pt>
                <c:pt idx="3">
                  <c:v>7.5742699999999996E-2</c:v>
                </c:pt>
                <c:pt idx="4">
                  <c:v>3.5572899999999998E-2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0.93324929999999995</c:v>
                </c:pt>
                <c:pt idx="1">
                  <c:v>0.8199362</c:v>
                </c:pt>
                <c:pt idx="2">
                  <c:v>0.69464440000000005</c:v>
                </c:pt>
                <c:pt idx="3">
                  <c:v>0.74804740000000003</c:v>
                </c:pt>
                <c:pt idx="4">
                  <c:v>0.93397419999999998</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0.84363180000000004</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0.85168869999999997</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0.82807569999999997</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0.82507739999999996</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0.82371799999999995</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0.8593577</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0.87595909999999999</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0.85535470000000002</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0.875</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0.85774649999999997</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0.71375469999999996</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0.69064749999999997</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0.67675160000000001</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0.65981009999999995</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0.64586589999999999</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0.49193550000000003</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0.49868069999999998</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0.46944449999999999</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0.78137650000000003</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0.81874040000000003</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0.80408860000000004</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0.82996630000000005</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0.79642060000000003</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0.79820049999999998</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0.78651680000000002</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0.74683549999999999</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0.79207919999999998</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0.83732059999999997</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0.83537419999999996</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0.81777109999999997</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0.81761980000000001</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0.80952380000000002</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0.72681709999999999</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0.71934600000000004</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0.67371599999999998</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0.73065899999999995</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0.67721520000000002</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0.76195769999999996</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0.75291070000000004</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0.76083920000000005</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0.7229255</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0.71022730000000001</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0.92167100000000002</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0.91704370000000002</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0.91428569999999998</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0.91544720000000002</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0.90222979999999997</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0.16714970000000001</c:v>
                </c:pt>
                <c:pt idx="1">
                  <c:v>0.1084611</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9.0479500000000004E-2</c:v>
                </c:pt>
                <c:pt idx="1">
                  <c:v>8.6574399999999996E-2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0.1139752</c:v>
                </c:pt>
                <c:pt idx="1">
                  <c:v>0.16764119999999999</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0.81140440000000003</c:v>
                </c:pt>
                <c:pt idx="1">
                  <c:v>0.71058030000000005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0.98895029999999995</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0.98555959999999998</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0.99588480000000001</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0.98739489999999996</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0.97844830000000005</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0.93829790000000002</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0.89698489999999997</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0.92675160000000001</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0.89841269999999995</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0.91475410000000001</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0.69796959999999997</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0.62091510000000005</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0.67857140000000005</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0.72457629999999995</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0.64478769999999996</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0.8049383</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0.73801919999999999</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0.73962269999999997</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0.78278689999999995</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0.72075469999999997</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0.72906400000000005</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0.67936510000000006</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0.69172929999999999</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0.66249999999999998</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0.68045120000000003</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0.66060609999999997</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0.65098040000000001</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0.67298579999999997</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0.70243900000000004</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0.69444439999999996</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0.86131389999999997</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0.796875</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0.75182479999999996</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0.76800000000000002</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0.78308820000000001</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0.89628180000000002</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0.88940090000000005</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0.86111110000000002</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0.86125649999999998</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0.90025569999999999</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0.8079385</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0.7690015</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0.79581990000000002</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0.78357030000000005</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0.76298699999999997</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0.87780550000000002</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0.85488960000000003</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0.85823760000000004</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0.83817430000000004</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0.83712120000000001</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0.13387009999999999</c:v>
                </c:pt>
                <c:pt idx="1">
                  <c:v>0.1451017</c:v>
                </c:pt>
                <c:pt idx="2">
                  <c:v>0.1063809</c:v>
                </c:pt>
                <c:pt idx="3">
                  <c:v>6.6342600000000002E-2</c:v>
                </c:pt>
                <c:pt idx="4">
                  <c:v>8.6140099999999997E-2</c:v>
                </c:pt>
                <c:pt idx="5">
                  <c:v>0.142266</c:v>
                </c:pt>
                <c:pt idx="6">
                  <c:v>0.10388260000000001</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9.8625599999999994E-2</c:v>
                </c:pt>
                <c:pt idx="1">
                  <c:v>0.119617</c:v>
                </c:pt>
                <c:pt idx="2">
                  <c:v>0.108097</c:v>
                </c:pt>
                <c:pt idx="3">
                  <c:v>0.1093137</c:v>
                </c:pt>
                <c:pt idx="4">
                  <c:v>0.1154287</c:v>
                </c:pt>
                <c:pt idx="5">
                  <c:v>9.4054399999999996E-2</c:v>
                </c:pt>
                <c:pt idx="6">
                  <c:v>7.8758800000000004E-2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0.17172709999999999</c:v>
                </c:pt>
                <c:pt idx="1">
                  <c:v>0.12268569999999999</c:v>
                </c:pt>
                <c:pt idx="2">
                  <c:v>0.12579589999999999</c:v>
                </c:pt>
                <c:pt idx="3">
                  <c:v>0.1122365</c:v>
                </c:pt>
                <c:pt idx="4">
                  <c:v>0.22847000000000001</c:v>
                </c:pt>
                <c:pt idx="5">
                  <c:v>0.1083876</c:v>
                </c:pt>
                <c:pt idx="6">
                  <c:v>8.5112499999999994E-2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0.78393250000000003</c:v>
                </c:pt>
                <c:pt idx="1">
                  <c:v>0.68926140000000002</c:v>
                </c:pt>
                <c:pt idx="2">
                  <c:v>0.67868519999999999</c:v>
                </c:pt>
                <c:pt idx="3">
                  <c:v>0.72499150000000001</c:v>
                </c:pt>
                <c:pt idx="4">
                  <c:v>0.64579450000000005</c:v>
                </c:pt>
                <c:pt idx="5">
                  <c:v>0.86942090000000005</c:v>
                </c:pt>
                <c:pt idx="6">
                  <c:v>0.8756446</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0.9193154</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0.86163520000000005</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0.9040591</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0.89243030000000001</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0.87407409999999996</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0.88268150000000001</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0.82116789999999995</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0.85281379999999996</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0.8450704</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0.872807</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0.85070429999999997</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0.8518519</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0.86304910000000001</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0.87356319999999998</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0.86666670000000001</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0.80392160000000001</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0.77419349999999998</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0.74766359999999998</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0.79428569999999998</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0.86875000000000002</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0.84827580000000002</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0.76100630000000002</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0.76510069999999997</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0.91304350000000001</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0.87878789999999996</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0.86559140000000001</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0.85377360000000002</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0.82417580000000001</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0.83700439999999998</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0.81612090000000004</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0.83727810000000003</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0.80421690000000001</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0.76758409999999999</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0.81797500000000001</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0.80104710000000001</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0.79022990000000004</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0.81597719999999996</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0.82478629999999997</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0.77669900000000003</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0.73913039999999997</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0.72380949999999999</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0.76428569999999996</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0.72611460000000005</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0.72789110000000001</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6.2497799999999999E-2</c:v>
                </c:pt>
                <c:pt idx="1">
                  <c:v>6.8127099999999996E-2</c:v>
                </c:pt>
                <c:pt idx="2">
                  <c:v>0.2732813</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4.3062099999999999E-2</c:v>
                </c:pt>
                <c:pt idx="1">
                  <c:v>8.2391800000000001E-2</c:v>
                </c:pt>
                <c:pt idx="2">
                  <c:v>0.1431606</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5.4623699999999997E-2</c:v>
                </c:pt>
                <c:pt idx="1">
                  <c:v>8.5114999999999996E-2</c:v>
                </c:pt>
                <c:pt idx="2">
                  <c:v>0.1200547</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0.90417879999999995</c:v>
                </c:pt>
                <c:pt idx="1">
                  <c:v>0.70513289999999995</c:v>
                </c:pt>
                <c:pt idx="2">
                  <c:v>0.67310899999999996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0.85635360000000005</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0.84134609999999999</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0.80219779999999996</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0.77743899999999999</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0.77108429999999994</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0.74153849999999999</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0.52453989999999995</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0.52035399999999998</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0.48269580000000001</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0.50939849999999998</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0.46168219999999999</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0.56488550000000004</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0.56934309999999999</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0.52464230000000001</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0.56418380000000001</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0.52648470000000003</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0.87261149999999998</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0.83666059999999998</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0.86317909999999998</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0.81589140000000004</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0.84555979999999997</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0.6914498</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0.67559950000000002</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0.61889760000000005</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0.66109419999999997</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0.64806200000000003</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0.73567249999999995</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0.7506775</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0.69001489999999999</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0.67111109999999996</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0.36246790000000001</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0.45033109999999998</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0.57299270000000002</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0.44979920000000001</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0.44715450000000001</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0.45132739999999999</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0.47346939999999998</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0.1803855</c:v>
                </c:pt>
                <c:pt idx="1">
                  <c:v>9.6301499999999998E-2</c:v>
                </c:pt>
                <c:pt idx="2">
                  <c:v>4.6370399999999999E-2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7.1267999999999998E-2</c:v>
                </c:pt>
                <c:pt idx="1">
                  <c:v>5.3957100000000001E-2</c:v>
                </c:pt>
                <c:pt idx="2">
                  <c:v>2.5230599999999999E-2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8.0463800000000002E-2</c:v>
                </c:pt>
                <c:pt idx="1">
                  <c:v>3.4601600000000003E-2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0.64584149999999996</c:v>
                </c:pt>
                <c:pt idx="1">
                  <c:v>0.91092200000000001</c:v>
                </c:pt>
                <c:pt idx="2">
                  <c:v>0.9781649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0.54210530000000001</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0.5548902</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0.5573034</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0.57644629999999997</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0.55053759999999996</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0.87683619999999995</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0.86287190000000002</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0.8720445</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0.86138610000000004</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0.84485189999999999</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0.9014084</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0.89207650000000005</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0.90656939999999997</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0.88954350000000004</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0.87648809999999999</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0.63690480000000005</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0.64991900000000002</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0.60068259999999996</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0.62589930000000005</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0.60917429999999995</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0.78450359999999997</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0.82191780000000003</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0.79881659999999999</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0.77126099999999997</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0.77370030000000001</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0.31521739999999998</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0.2697369</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0.30821920000000003</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0.2969697</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0.31404959999999998</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8.8940096000000004</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8.8132447999999997</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8.7659578000000007</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8.8403481999999993</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8.7120113000000003</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0.3916501</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0.40292270000000002</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0.36744189999999999</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0.34042549999999999</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0.35096149999999998</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3.8664400000000002E-2</c:v>
                </c:pt>
                <c:pt idx="1">
                  <c:v>4.5515800000000002E-2</c:v>
                </c:pt>
                <c:pt idx="2">
                  <c:v>5.3774099999999998E-2</c:v>
                </c:pt>
                <c:pt idx="3">
                  <c:v>0.12892719999999999</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5.7924099999999999E-2</c:v>
                </c:pt>
                <c:pt idx="1">
                  <c:v>5.9377399999999997E-2</c:v>
                </c:pt>
                <c:pt idx="2">
                  <c:v>6.10377E-2</c:v>
                </c:pt>
                <c:pt idx="3">
                  <c:v>0.1020003</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8.3784499999999998E-2</c:v>
                </c:pt>
                <c:pt idx="1">
                  <c:v>0.1356465</c:v>
                </c:pt>
                <c:pt idx="2">
                  <c:v>4.95284E-2</c:v>
                </c:pt>
                <c:pt idx="3">
                  <c:v>0.15645510000000001</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0.80384120000000003</c:v>
                </c:pt>
                <c:pt idx="1">
                  <c:v>0.78864800000000002</c:v>
                </c:pt>
                <c:pt idx="2">
                  <c:v>0.82327320000000004</c:v>
                </c:pt>
                <c:pt idx="3">
                  <c:v>0.48391590000000001</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8.5387199999999996E-2</c:v>
                </c:pt>
                <c:pt idx="1">
                  <c:v>0.15456819999999999</c:v>
                </c:pt>
                <c:pt idx="2">
                  <c:v>0.13489280000000001</c:v>
                </c:pt>
                <c:pt idx="3">
                  <c:v>5.7444299999999997E-2</c:v>
                </c:pt>
                <c:pt idx="4">
                  <c:v>0.16891110000000001</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6.6130400000000006E-2</c:v>
                </c:pt>
                <c:pt idx="1">
                  <c:v>9.4259599999999999E-2</c:v>
                </c:pt>
                <c:pt idx="2">
                  <c:v>6.2409600000000003E-2</c:v>
                </c:pt>
                <c:pt idx="3">
                  <c:v>8.09285E-2</c:v>
                </c:pt>
                <c:pt idx="4">
                  <c:v>9.2769000000000004E-2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5.2453199999999998E-2</c:v>
                </c:pt>
                <c:pt idx="1">
                  <c:v>8.7911600000000006E-2</c:v>
                </c:pt>
                <c:pt idx="2">
                  <c:v>5.5312600000000003E-2</c:v>
                </c:pt>
                <c:pt idx="3">
                  <c:v>0.2259246</c:v>
                </c:pt>
                <c:pt idx="4">
                  <c:v>8.39173E-2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0.68070560000000002</c:v>
                </c:pt>
                <c:pt idx="1">
                  <c:v>0.65384980000000004</c:v>
                </c:pt>
                <c:pt idx="2">
                  <c:v>0.84387529999999999</c:v>
                </c:pt>
                <c:pt idx="3">
                  <c:v>0.5487303</c:v>
                </c:pt>
                <c:pt idx="4">
                  <c:v>0.476024</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University Hospitals Sussex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721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1,407</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51</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1349962625"/>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1,484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1,407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721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80822704"/>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575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721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3356476077"/>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241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172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721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226309197"/>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659</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721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99137153"/>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75931657"/>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77588011"/>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2498662"/>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75564097"/>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88238802"/>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74045137"/>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85936772"/>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62825219"/>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32043461"/>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67188401"/>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14316126"/>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43563953"/>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11682694"/>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88985736"/>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31454945"/>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1749053750"/>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1428959778"/>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1252817717"/>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323868392"/>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3387019169"/>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291672973"/>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571976829"/>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3798354335"/>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4201651552"/>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1653137796"/>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2773972504"/>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490939054"/>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3374483569"/>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695777197"/>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Executive summary</a:t>
                      </a:r>
                      <a:r>
                        <a:rPr sz="1150" b="0" i="0" u="none">
                          <a:solidFill>
                            <a:schemeClr val="tx1"/>
                          </a:solidFill>
                          <a:latin typeface="Arial"/>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413577322"/>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3541719912"/>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462741933"/>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2302409701"/>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3248072734"/>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2530388189"/>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3978694401"/>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1966673715"/>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3959015460"/>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2441342821"/>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1738812260"/>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910441641"/>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2037456480"/>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2041658907"/>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1226454553"/>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1073803209"/>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221813313"/>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3509839582"/>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2567679225"/>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1355409929"/>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1814671847"/>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2773490596"/>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4285131435"/>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1248193712"/>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569677616"/>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3539968007"/>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1911017128"/>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883240514"/>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3617738143"/>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67%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67%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CC0EDF4-7C67-F2F8-896E-DC7278DF3834}"/>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9DB3A00-8804-8FD0-73EA-C4D6E9B86C5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338A40-6B11-4EF2-A9AC-170B52FCCEAA}" type="slidenum">
              <a:rPr lang="en-GB" spc="-25" noProof="0" smtClean="0"/>
              <a:t>3</a:t>
            </a:fld>
            <a:endParaRPr lang="en-GB" spc="-25" noProof="0" dirty="0"/>
          </a:p>
        </p:txBody>
      </p:sp>
      <p:sp>
        <p:nvSpPr>
          <p:cNvPr id="3" name="object 1">
            <a:extLst>
              <a:ext uri="{FF2B5EF4-FFF2-40B4-BE49-F238E27FC236}">
                <a16:creationId xmlns:a16="http://schemas.microsoft.com/office/drawing/2014/main" id="{8A7822EC-26A0-0AFF-3FEE-A2BC38B2B293}"/>
              </a:ext>
            </a:extLst>
          </p:cNvPr>
          <p:cNvSpPr txBox="1">
            <a:spLocks noGrp="1"/>
          </p:cNvSpPr>
          <p:nvPr>
            <p:ph type="title" idx="4294967295"/>
          </p:nvPr>
        </p:nvSpPr>
        <p:spPr>
          <a:xfrm>
            <a:off x="419290" y="996311"/>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C5A16359-5F34-B6FD-1D80-186D98B0A878}"/>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4" name="txt_above_expected">
            <a:extLst>
              <a:ext uri="{FF2B5EF4-FFF2-40B4-BE49-F238E27FC236}">
                <a16:creationId xmlns:a16="http://schemas.microsoft.com/office/drawing/2014/main" id="{2817663A-D904-4246-E04B-9537F0471AA1}"/>
              </a:ext>
            </a:extLst>
          </p:cNvPr>
          <p:cNvSpPr txBox="1"/>
          <p:nvPr/>
        </p:nvSpPr>
        <p:spPr>
          <a:xfrm>
            <a:off x="340656" y="1732290"/>
            <a:ext cx="5756704"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University Hospitals Sussex NHS Foundation Trust </a:t>
            </a:r>
            <a:r>
              <a:rPr lang="en-GB" sz="1100" noProof="0" dirty="0">
                <a:latin typeface="Arial" panose="020B0604020202020204" pitchFamily="34" charset="0"/>
                <a:cs typeface="Arial" panose="020B0604020202020204" pitchFamily="34" charset="0"/>
              </a:rPr>
              <a:t>has no scores above expected range.</a:t>
            </a:r>
          </a:p>
        </p:txBody>
      </p:sp>
      <p:sp>
        <p:nvSpPr>
          <p:cNvPr id="10" name="txt_org_name">
            <a:extLst>
              <a:ext uri="{FF2B5EF4-FFF2-40B4-BE49-F238E27FC236}">
                <a16:creationId xmlns:a16="http://schemas.microsoft.com/office/drawing/2014/main" id="{EFF38BE4-C541-D60A-1630-CC86D36AC34B}"/>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7652B7EE-434A-CF39-105C-AB04A4C399E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4601F04-12A8-ADC6-C652-C07A443545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E0DF8FA5-2C4C-772F-1A9E-95D44C484D0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30CD6198-A8B8-58A5-D4AF-ECA3031E121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11173958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6191188"/>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2672418502"/>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1665713899"/>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81050745"/>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355753" y="622300"/>
            <a:ext cx="3922870"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University Hospitals Sussex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3538787112"/>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2512100781"/>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3186145922"/>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1192113758"/>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1291869799"/>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625465417"/>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1237624998"/>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1566758462"/>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2289122629"/>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3359846926"/>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2591440278"/>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1895619830"/>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541632481"/>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2066291040"/>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3976066870"/>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1110447572"/>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2325825781"/>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790922634"/>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4063974242"/>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2486102514"/>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1036660687"/>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545992291"/>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2019599241"/>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3259729227"/>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2799895057"/>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3395048621"/>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946852954"/>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2702206424"/>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4145988697"/>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Q07. Patient felt the length of time waiting for diagnostic test results was about right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Q08. Diagnostic test results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Q17. Patient had a main point of contact within the care team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Q18. Patient found it very or quite easy to contact their main contact person</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Q19. Patient found advice from main contact person was very or quite helpful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55165812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Q23. Patient could get further advice from a different healthcare professional before making decisions about their treatment options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48%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8486842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Q24. Patient was definitely able to have a discussion about their needs or concerns prior to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141660215"/>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Q25. A member of their care team helped the patient create a care plan to address any needs or concerns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7383348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Q28. Patient definitely got the right level of support for their overall health and well being from hospital staff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30030149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Q38. Patient received easily understandable information about what they should or should not do after leaving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0682907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Q41_2. Beforehand patient completely had enough understandable information about chemotherapy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Q41_3. Beforehand patient completely had enough understandable information about radiotherapy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Q41_5. Beforehand patient completely had enough understandable information about immunotherapy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Q42_2. Patient completely had enough understandable information about their response to chemotherapy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Q42_5. Patient completely had enough understandable information about their response to immunotherapy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Q44. Possible side effects from treatment were definitely explained in a way the patient could understand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Q45. Patient was always offered practical advice on dealing with any immediate side effects from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145371209"/>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Q46. Patient was given information that they could access about support in dealing with immediate side effects from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76835726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Q47. Patient felt possible long-term side effects were definitely explained in a way they could understand in advance of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06200046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Q48. Patient was definitely able to discuss options for managing the impact of any long-term side effects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48%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266930814"/>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Q49. Care team gave family, or someone close, all the information needed to help care for the patient at home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28484734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Q59. Patient's average rating of care scored from very poor to very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059756058"/>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4216544586"/>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2914064132"/>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729504564"/>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239112872"/>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1797779654"/>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1051534371"/>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1270804513"/>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2298590194"/>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1787085639"/>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538965649"/>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4024759543"/>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1463348010"/>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2429291784"/>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2158694084"/>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2886939861"/>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2638163447"/>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4287489529"/>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2920792892"/>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1782151661"/>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1384470375"/>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82920939"/>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3112245129"/>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738859592"/>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1077761283"/>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2787589395"/>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1368570167"/>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1265223692"/>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3071157429"/>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3782714695"/>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373117174"/>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1201352633"/>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2491247211"/>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911176815"/>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1883165377"/>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2186389949"/>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3181895259"/>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818620576"/>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4037455431"/>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74103410"/>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98343841"/>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23569578"/>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32828658"/>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68721792"/>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24368807"/>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826065"/>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56295225"/>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7196766"/>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2541231969"/>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78804969"/>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91405059"/>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50125747"/>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60950257"/>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56052147"/>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33857990"/>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85218264"/>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09377773"/>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69173071"/>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48705577"/>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39308198"/>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06483926"/>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05314425"/>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07132389"/>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57000711"/>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17205195"/>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31216729"/>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55605523"/>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62304752"/>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88665755"/>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42640962"/>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7350365"/>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21504708"/>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9583783"/>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4255042"/>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26364480"/>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50524504"/>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050115"/>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24786811"/>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66610482"/>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62106640"/>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41653607"/>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13869851"/>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94251481"/>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08443843"/>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85902709"/>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42237649"/>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06434523"/>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57625362"/>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4779447"/>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9609395"/>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76702980"/>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51490667"/>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47329139"/>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69504367"/>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30713915"/>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22518554"/>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19388087"/>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49298760"/>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55768935"/>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48749052"/>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10839012"/>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24224858"/>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05568425"/>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29929417"/>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22483684"/>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09238292"/>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45059693"/>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74466975"/>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36867913"/>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10210944"/>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2481236"/>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51703997"/>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65507408"/>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17710223"/>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77140145"/>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82568972"/>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19394447"/>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54444702"/>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51897395"/>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78636831"/>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86075615"/>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73375521"/>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72674934"/>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69178093"/>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85084540"/>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79251357"/>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59962998"/>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49887441"/>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43810772"/>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80157317"/>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11508485"/>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72463658"/>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30417722"/>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28067694"/>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90235153"/>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29919673"/>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08930239"/>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81213868"/>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96010810"/>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6701013"/>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22546385"/>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20443445"/>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97850221"/>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61419541"/>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78442000"/>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84778718"/>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38859340"/>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15288022"/>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39045388"/>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04661490"/>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21711006"/>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80619079"/>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93377267"/>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08238827"/>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02431745"/>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09243299"/>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44325684"/>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65920969"/>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68684513"/>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14618949"/>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03976014"/>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355753" y="622300"/>
            <a:ext cx="3922870"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Sussex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26193</Words>
  <Application>Microsoft Office PowerPoint</Application>
  <PresentationFormat>Custom</PresentationFormat>
  <Paragraphs>6591</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378</cp:revision>
  <dcterms:created xsi:type="dcterms:W3CDTF">2024-10-14T12:39:43Z</dcterms:created>
  <dcterms:modified xsi:type="dcterms:W3CDTF">2026-06-26T16:13:23Z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