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6.0208299999999999E-2</c:v>
                </c:pt>
                <c:pt idx="1">
                  <c:v>6.5409599999999998E-2</c:v>
                </c:pt>
                <c:pt idx="2">
                  <c:v>5.8185399999999998E-2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5.1754799999999997E-2</c:v>
                </c:pt>
                <c:pt idx="1">
                  <c:v>7.8005599999999994E-2</c:v>
                </c:pt>
                <c:pt idx="2">
                  <c:v>2.8194299999999999E-2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6.0359999999999997E-2</c:v>
                </c:pt>
                <c:pt idx="1">
                  <c:v>7.0367200000000005E-2</c:v>
                </c:pt>
                <c:pt idx="2">
                  <c:v>2.9555499999999998E-2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0.92852330000000005</c:v>
                </c:pt>
                <c:pt idx="1">
                  <c:v>0.85775290000000004</c:v>
                </c:pt>
                <c:pt idx="2">
                  <c:v>0.97397029999999996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3.6174400000000002E-2</c:v>
                </c:pt>
                <c:pt idx="1">
                  <c:v>0.11973159999999999</c:v>
                </c:pt>
                <c:pt idx="2">
                  <c:v>0.3288546</c:v>
                </c:pt>
                <c:pt idx="3">
                  <c:v>4.8121799999999999E-2</c:v>
                </c:pt>
                <c:pt idx="4">
                  <c:v>0.14049970000000001</c:v>
                </c:pt>
                <c:pt idx="5">
                  <c:v>8.6420999999999998E-2</c:v>
                </c:pt>
                <c:pt idx="6">
                  <c:v>5.6636800000000001E-2</c:v>
                </c:pt>
                <c:pt idx="7">
                  <c:v>0.21228849999999999</c:v>
                </c:pt>
                <c:pt idx="8">
                  <c:v>0.1040765</c:v>
                </c:pt>
                <c:pt idx="9">
                  <c:v>0.16386890000000001</c:v>
                </c:pt>
                <c:pt idx="10">
                  <c:v>0.1113594</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5.3472899999999997E-2</c:v>
                </c:pt>
                <c:pt idx="1">
                  <c:v>7.0152400000000004E-2</c:v>
                </c:pt>
                <c:pt idx="2">
                  <c:v>8.2603899999999994E-2</c:v>
                </c:pt>
                <c:pt idx="3">
                  <c:v>0.13390369999999999</c:v>
                </c:pt>
                <c:pt idx="4">
                  <c:v>0.10771600000000001</c:v>
                </c:pt>
                <c:pt idx="5">
                  <c:v>6.0924399999999997E-2</c:v>
                </c:pt>
                <c:pt idx="6">
                  <c:v>7.6216999999999993E-2</c:v>
                </c:pt>
                <c:pt idx="7">
                  <c:v>9.3268900000000002E-2</c:v>
                </c:pt>
                <c:pt idx="8">
                  <c:v>0.14132</c:v>
                </c:pt>
                <c:pt idx="9">
                  <c:v>0.1133156</c:v>
                </c:pt>
                <c:pt idx="10">
                  <c:v>0.17318220000000001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7.1256200000000006E-2</c:v>
                </c:pt>
                <c:pt idx="1">
                  <c:v>5.7262599999999997E-2</c:v>
                </c:pt>
                <c:pt idx="2">
                  <c:v>4.48321E-2</c:v>
                </c:pt>
                <c:pt idx="3">
                  <c:v>0.1487213</c:v>
                </c:pt>
                <c:pt idx="4">
                  <c:v>0.1116144</c:v>
                </c:pt>
                <c:pt idx="5">
                  <c:v>6.1444400000000003E-2</c:v>
                </c:pt>
                <c:pt idx="6">
                  <c:v>7.9729800000000003E-2</c:v>
                </c:pt>
                <c:pt idx="7">
                  <c:v>4.1486500000000003E-2</c:v>
                </c:pt>
                <c:pt idx="8">
                  <c:v>0.1231246</c:v>
                </c:pt>
                <c:pt idx="9">
                  <c:v>0.13440179999999999</c:v>
                </c:pt>
                <c:pt idx="10">
                  <c:v>6.6908800000000004E-2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0.91338140000000001</c:v>
                </c:pt>
                <c:pt idx="1">
                  <c:v>0.85905609999999999</c:v>
                </c:pt>
                <c:pt idx="2">
                  <c:v>0.86818289999999998</c:v>
                </c:pt>
                <c:pt idx="3">
                  <c:v>0.80417119999999997</c:v>
                </c:pt>
                <c:pt idx="4">
                  <c:v>0.87416749999999999</c:v>
                </c:pt>
                <c:pt idx="5">
                  <c:v>0.88162370000000001</c:v>
                </c:pt>
                <c:pt idx="6">
                  <c:v>0.84293819999999997</c:v>
                </c:pt>
                <c:pt idx="7">
                  <c:v>0.81750299999999998</c:v>
                </c:pt>
                <c:pt idx="8">
                  <c:v>0.71244459999999998</c:v>
                </c:pt>
                <c:pt idx="9">
                  <c:v>0.87670749999999997</c:v>
                </c:pt>
                <c:pt idx="10">
                  <c:v>0.81868379999999996</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0.15212609999999999</c:v>
                </c:pt>
                <c:pt idx="1">
                  <c:v>9.94564E-2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6.5871299999999994E-2</c:v>
                </c:pt>
                <c:pt idx="1">
                  <c:v>6.9838800000000006E-2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8.2644999999999996E-2</c:v>
                </c:pt>
                <c:pt idx="1">
                  <c:v>0.11788270000000001</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0.88663479999999995</c:v>
                </c:pt>
                <c:pt idx="1">
                  <c:v>0.81727510000000003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0.23514360000000001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0.343001</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0.2018665</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8.9757803000000003</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4.92212E-2</c:v>
                </c:pt>
                <c:pt idx="1">
                  <c:v>7.2336399999999995E-2</c:v>
                </c:pt>
                <c:pt idx="2">
                  <c:v>0.14165820000000001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4.0166E-2</c:v>
                </c:pt>
                <c:pt idx="1">
                  <c:v>5.6177699999999997E-2</c:v>
                </c:pt>
                <c:pt idx="2">
                  <c:v>0.18736820000000001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4.5352299999999998E-2</c:v>
                </c:pt>
                <c:pt idx="1">
                  <c:v>4.32057E-2</c:v>
                </c:pt>
                <c:pt idx="2">
                  <c:v>0.1783489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0.89787110000000003</c:v>
                </c:pt>
                <c:pt idx="1">
                  <c:v>0.85132209999999997</c:v>
                </c:pt>
                <c:pt idx="2">
                  <c:v>0.45719189999999998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0.10246429999999999</c:v>
                </c:pt>
                <c:pt idx="1">
                  <c:v>0.16930020000000001</c:v>
                </c:pt>
                <c:pt idx="2">
                  <c:v>0.1190517</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0.1400334</c:v>
                </c:pt>
                <c:pt idx="1">
                  <c:v>7.6855300000000001E-2</c:v>
                </c:pt>
                <c:pt idx="2">
                  <c:v>7.3717199999999997E-2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0.16445860000000001</c:v>
                </c:pt>
                <c:pt idx="1">
                  <c:v>6.7899399999999999E-2</c:v>
                </c:pt>
                <c:pt idx="2">
                  <c:v>0.1020895</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0.2912903</c:v>
                </c:pt>
                <c:pt idx="1">
                  <c:v>0.80176610000000004</c:v>
                </c:pt>
                <c:pt idx="2">
                  <c:v>0.64001229999999998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0.16732620000000001</c:v>
                </c:pt>
                <c:pt idx="1">
                  <c:v>0.108582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9.0081400000000006E-2</c:v>
                </c:pt>
                <c:pt idx="1">
                  <c:v>0.2206525</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0.12669569999999999</c:v>
                </c:pt>
                <c:pt idx="1">
                  <c:v>0.3702377</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0.43874000000000002</c:v>
                </c:pt>
                <c:pt idx="1">
                  <c:v>0.3793859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6.6169699999999998E-2</c:v>
                </c:pt>
                <c:pt idx="1">
                  <c:v>0.16504150000000001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9.7442100000000004E-2</c:v>
                </c:pt>
                <c:pt idx="1">
                  <c:v>0.1184626</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0.1354938</c:v>
                </c:pt>
                <c:pt idx="1">
                  <c:v>0.1089355</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0.65580870000000002</c:v>
                </c:pt>
                <c:pt idx="1">
                  <c:v>0.50224659999999999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0.81920199999999999</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0.78833109999999995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0.76121369999999999</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0.76413960000000003</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0.80101389999999995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0.86442790000000003</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0.84938939999999996</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0.84544249999999999</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0.82487920000000003</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0.86132319999999996</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0.93333330000000003</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0.92045460000000001</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0.92286120000000005</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0.92424240000000002</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0.93412390000000001</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0.1501371</c:v>
                </c:pt>
                <c:pt idx="1">
                  <c:v>0.27179120000000001</c:v>
                </c:pt>
                <c:pt idx="2">
                  <c:v>0.1394687</c:v>
                </c:pt>
                <c:pt idx="3">
                  <c:v>0.1463351</c:v>
                </c:pt>
                <c:pt idx="4">
                  <c:v>7.3853500000000002E-2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6.1917100000000003E-2</c:v>
                </c:pt>
                <c:pt idx="1">
                  <c:v>6.0160199999999997E-2</c:v>
                </c:pt>
                <c:pt idx="2">
                  <c:v>5.3321E-2</c:v>
                </c:pt>
                <c:pt idx="3">
                  <c:v>4.43671E-2</c:v>
                </c:pt>
                <c:pt idx="4">
                  <c:v>6.2316999999999997E-2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7.5255600000000006E-2</c:v>
                </c:pt>
                <c:pt idx="1">
                  <c:v>8.15887E-2</c:v>
                </c:pt>
                <c:pt idx="2">
                  <c:v>0.1044749</c:v>
                </c:pt>
                <c:pt idx="3">
                  <c:v>7.0236999999999994E-2</c:v>
                </c:pt>
                <c:pt idx="4">
                  <c:v>7.2810600000000003E-2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0.84976119999999999</c:v>
                </c:pt>
                <c:pt idx="1">
                  <c:v>0.76401529999999995</c:v>
                </c:pt>
                <c:pt idx="2">
                  <c:v>0.80582140000000002</c:v>
                </c:pt>
                <c:pt idx="3">
                  <c:v>0.86740260000000002</c:v>
                </c:pt>
                <c:pt idx="4">
                  <c:v>0.88405520000000004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0.78118160000000003</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0.75291379999999997</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0.79310349999999996</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0.79006770000000004</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0.8014019</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0.66824640000000002</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0.67361110000000002</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0.63321799999999995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0.68042809999999998</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0.69668249999999998</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0.77607020000000004</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0.78091869999999997</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0.77267509999999995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0.76834380000000002</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0.80576309999999995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0.7519209</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0.73964490000000005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0.75144509999999998</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0.75763959999999997</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0.76312970000000002</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0.70649649999999997</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0.748139</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0.81242230000000004</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0.82154879999999997</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0.8474971</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0.95415119999999998</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0.94857910000000001</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0.95019659999999995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0.95476190000000005</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0.93820939999999997</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0.80970149999999996</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0.80597010000000002</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0.7960526</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0.80455639999999995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0.82973319999999995</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0.95892169999999999</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0.95815899999999998</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0.95934960000000002</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0.97420150000000005</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0.97521690000000005</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0.82486630000000005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0.85158500000000004</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0.85513360000000005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0.8558559</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0.85994760000000003</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0.92575929999999995</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0.9301471</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0.92080379999999995</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0.93174429999999997</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0.92739269999999996</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3.9579799999999998E-2</c:v>
                </c:pt>
                <c:pt idx="1">
                  <c:v>5.3663700000000002E-2</c:v>
                </c:pt>
                <c:pt idx="2">
                  <c:v>7.4654499999999999E-2</c:v>
                </c:pt>
                <c:pt idx="3">
                  <c:v>9.70723E-2</c:v>
                </c:pt>
                <c:pt idx="4">
                  <c:v>3.6632900000000003E-2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3.6448099999999997E-2</c:v>
                </c:pt>
                <c:pt idx="1">
                  <c:v>5.1085100000000001E-2</c:v>
                </c:pt>
                <c:pt idx="2">
                  <c:v>9.6987900000000002E-2</c:v>
                </c:pt>
                <c:pt idx="3">
                  <c:v>6.1193299999999999E-2</c:v>
                </c:pt>
                <c:pt idx="4">
                  <c:v>3.1389800000000002E-2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3.0277100000000001E-2</c:v>
                </c:pt>
                <c:pt idx="1">
                  <c:v>9.4708700000000007E-2</c:v>
                </c:pt>
                <c:pt idx="2">
                  <c:v>0.1160646</c:v>
                </c:pt>
                <c:pt idx="3">
                  <c:v>7.9818399999999998E-2</c:v>
                </c:pt>
                <c:pt idx="4">
                  <c:v>3.8042899999999998E-2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0.93283879999999997</c:v>
                </c:pt>
                <c:pt idx="1">
                  <c:v>0.86074680000000003</c:v>
                </c:pt>
                <c:pt idx="2">
                  <c:v>0.79749340000000002</c:v>
                </c:pt>
                <c:pt idx="3">
                  <c:v>0.82683739999999994</c:v>
                </c:pt>
                <c:pt idx="4">
                  <c:v>0.93702430000000003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0.85696669999999997</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0.84768209999999999</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0.87612900000000005</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0.86486490000000005</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0.87738099999999997</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0.83646410000000004</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0.84360190000000002</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0.84722220000000004</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0.86225030000000003</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0.86631020000000003</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0.74939169999999999</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0.72222220000000004</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0.73429319999999998</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0.75789479999999998</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0.73179609999999995</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0.57007129999999995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0.5462555</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0.59447989999999995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0.74224020000000002</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0.82260370000000005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0.83534140000000001</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0.87270499999999995</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0.86277000000000004</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0.81646280000000004</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0.81376040000000005</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0.81242669999999995</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0.8282079</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0.8186696</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0.81585079999999999</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0.83524909999999997</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0.84482760000000001</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0.84035470000000001</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0.82935150000000002</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0.63200000000000001</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0.60227269999999999</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0.64902510000000002</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0.70796460000000005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0.68243240000000005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0.77016569999999995</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0.76631079999999996</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0.80023230000000001</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0.8138801</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0.8002148</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0.91858890000000004</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0.91842469999999998</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0.94243639999999995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0.94350959999999995</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0.94355829999999996</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0.1732107</c:v>
                </c:pt>
                <c:pt idx="1">
                  <c:v>0.1154541</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7.8357599999999999E-2</c:v>
                </c:pt>
                <c:pt idx="1">
                  <c:v>7.2588399999999997E-2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0.1200362</c:v>
                </c:pt>
                <c:pt idx="1">
                  <c:v>0.17463419999999999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0.80441499999999999</c:v>
                </c:pt>
                <c:pt idx="1">
                  <c:v>0.70627379999999995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0.98644980000000004</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0.98571430000000004</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0.99159660000000005</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0.99232739999999997</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0.99520390000000003</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0.93555089999999996</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0.95381059999999995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0.92592589999999997</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0.95306120000000005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0.95766130000000005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0.66666669999999995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0.6024465</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0.66480450000000002</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0.63775510000000002</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0.67138810000000004</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0.74226800000000004</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0.73887239999999998</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0.71774190000000004</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0.75249999999999995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0.71389650000000004</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0.71722359999999996</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0.66472299999999995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0.72727269999999999</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0.71750000000000003</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0.76086960000000003</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0.64583330000000005</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0.72758619999999996</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0.66876970000000002</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0.67941180000000001</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0.72424239999999995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0.78787879999999999</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0.81556200000000001</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0.75733329999999999</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0.79310349999999996</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0.76063829999999999</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0.89114389999999999</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0.90909090000000004</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0.88744590000000001</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0.89080459999999995</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0.91578950000000003</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0.80922689999999997</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0.8205479</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0.83857729999999997</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0.84047620000000001</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0.82571079999999997</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0.86989799999999995</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0.85337249999999998</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0.81693990000000005</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0.86432160000000002</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0.88397789999999998</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0.1412408</c:v>
                </c:pt>
                <c:pt idx="1">
                  <c:v>0.15652269999999999</c:v>
                </c:pt>
                <c:pt idx="2">
                  <c:v>0.1144778</c:v>
                </c:pt>
                <c:pt idx="3">
                  <c:v>7.4013599999999999E-2</c:v>
                </c:pt>
                <c:pt idx="4">
                  <c:v>9.4418100000000005E-2</c:v>
                </c:pt>
                <c:pt idx="5">
                  <c:v>0.15002480000000001</c:v>
                </c:pt>
                <c:pt idx="6">
                  <c:v>0.10975799999999999</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8.3884200000000006E-2</c:v>
                </c:pt>
                <c:pt idx="1">
                  <c:v>9.6774899999999997E-2</c:v>
                </c:pt>
                <c:pt idx="2">
                  <c:v>9.1903200000000004E-2</c:v>
                </c:pt>
                <c:pt idx="3">
                  <c:v>9.3971799999999994E-2</c:v>
                </c:pt>
                <c:pt idx="4">
                  <c:v>9.8872699999999994E-2</c:v>
                </c:pt>
                <c:pt idx="5">
                  <c:v>7.8536700000000001E-2</c:v>
                </c:pt>
                <c:pt idx="6">
                  <c:v>6.7007999999999998E-2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0.1790978</c:v>
                </c:pt>
                <c:pt idx="1">
                  <c:v>0.1341068</c:v>
                </c:pt>
                <c:pt idx="2">
                  <c:v>0.13389280000000001</c:v>
                </c:pt>
                <c:pt idx="3">
                  <c:v>0.1199075</c:v>
                </c:pt>
                <c:pt idx="4">
                  <c:v>0.23674799999999999</c:v>
                </c:pt>
                <c:pt idx="5">
                  <c:v>0.1161465</c:v>
                </c:pt>
                <c:pt idx="6">
                  <c:v>9.0987899999999997E-2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0.75761520000000004</c:v>
                </c:pt>
                <c:pt idx="1">
                  <c:v>0.71801979999999999</c:v>
                </c:pt>
                <c:pt idx="2">
                  <c:v>0.76085879999999995</c:v>
                </c:pt>
                <c:pt idx="3">
                  <c:v>0.71409020000000001</c:v>
                </c:pt>
                <c:pt idx="4">
                  <c:v>0.66865180000000002</c:v>
                </c:pt>
                <c:pt idx="5">
                  <c:v>0.86165820000000004</c:v>
                </c:pt>
                <c:pt idx="6">
                  <c:v>0.89559840000000002</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0.87153659999999999</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0.88081399999999999</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0.8783069</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0.88916249999999997</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0.89544239999999997</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0.82571430000000001</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0.84246580000000004</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0.84226190000000001</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0.85632180000000002</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0.86238530000000002</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0.82826089999999997</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0.85048539999999995</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0.8843683</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0.83464570000000005</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0.90647480000000002</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0.88622749999999995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0.87861270000000002</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0.88524590000000003</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0.83216780000000001</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0.85507239999999995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0.7815126</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0.74809159999999997</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0.82758620000000005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0.85616440000000005</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0.90839700000000001</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0.84978540000000002</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0.83214279999999996</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0.872807</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0.8685446</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0.90056820000000004</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0.85561500000000001</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0.85463659999999997</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0.86259540000000001</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0.81151240000000002</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0.80582520000000002</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0.78345500000000001</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0.82112070000000004</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0.82857139999999996</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0.82142859999999995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0.82285710000000001</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0.88648649999999996</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0.74782610000000005</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0.72222220000000004</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0.74305560000000004</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6.5818399999999999E-2</c:v>
                </c:pt>
                <c:pt idx="1">
                  <c:v>7.1138300000000002E-2</c:v>
                </c:pt>
                <c:pt idx="2">
                  <c:v>0.27855010000000002</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3.6420899999999999E-2</c:v>
                </c:pt>
                <c:pt idx="1">
                  <c:v>7.6369500000000007E-2</c:v>
                </c:pt>
                <c:pt idx="2">
                  <c:v>0.13262299999999999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5.7944299999999997E-2</c:v>
                </c:pt>
                <c:pt idx="1">
                  <c:v>8.8126200000000002E-2</c:v>
                </c:pt>
                <c:pt idx="2">
                  <c:v>0.1253235</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0.9447506</c:v>
                </c:pt>
                <c:pt idx="1">
                  <c:v>0.79325950000000001</c:v>
                </c:pt>
                <c:pt idx="2">
                  <c:v>0.68760739999999998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0.77876109999999998</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0.77818180000000003</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0.82251079999999999</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0.82305629999999996</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0.8165829</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0.84732819999999998</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0.56954610000000006</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0.55627009999999999</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0.56456459999999997</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0.55801109999999998</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0.58117319999999995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0.63204000000000005</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0.61382110000000001</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0.628</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0.61117710000000003</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0.662636</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0.86686839999999998</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0.86084150000000004</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0.87800959999999995</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0.89459089999999997</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0.87887740000000003</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0.72078719999999996</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0.72509959999999996</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0.71578949999999997</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0.7256532</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0.74822690000000003</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0.76162790000000002</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0.77232710000000004</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0.75187029999999999</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0.75505619999999996</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0.76040490000000005</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0.36465320000000001</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0.43826090000000001</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0.53921569999999996</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0.52398529999999999</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0.53020129999999999</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0.50174220000000003</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0.1842908</c:v>
                </c:pt>
                <c:pt idx="1">
                  <c:v>0.1021243</c:v>
                </c:pt>
                <c:pt idx="2">
                  <c:v>4.9857699999999998E-2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6.3457600000000003E-2</c:v>
                </c:pt>
                <c:pt idx="1">
                  <c:v>4.2311399999999999E-2</c:v>
                </c:pt>
                <c:pt idx="2">
                  <c:v>2.0472799999999999E-2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8.4369100000000002E-2</c:v>
                </c:pt>
                <c:pt idx="1">
                  <c:v>4.0424399999999999E-2</c:v>
                </c:pt>
                <c:pt idx="2">
                  <c:v>1.2704999999999999E-3</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0.73069079999999997</c:v>
                </c:pt>
                <c:pt idx="1">
                  <c:v>0.95575670000000001</c:v>
                </c:pt>
                <c:pt idx="2">
                  <c:v>0.99462790000000001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0.5972461</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0.59963100000000003</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0.64869560000000004</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0.65801529999999997</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0.66349210000000003</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0.87569370000000002</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0.86956520000000004</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0.87793429999999995</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0.84957629999999995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0.85145320000000002</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0.91935489999999997</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0.91635449999999996</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0.90752160000000004</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0.91400219999999999</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0.89855070000000004</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0.65526680000000004</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0.65687790000000001</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0.67620480000000005</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0.67978289999999997</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0.65447149999999998</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0.79425840000000003</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0.77468349999999997</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0.79473689999999997</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0.83920709999999998</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0.81067959999999994</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0.2987805</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0.24675320000000001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0.25954199999999999</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0.31937169999999998</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0.30057800000000001</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8.9247437000000005</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8.8968057999999992</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8.9584817999999995</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8.9751080999999999</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9.0043907000000001</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0.37354080000000001</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0.42553190000000002</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0.42359770000000002</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0.45546219999999998</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0.4621072</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4.2701999999999997E-2</c:v>
                </c:pt>
                <c:pt idx="1">
                  <c:v>4.9225999999999999E-2</c:v>
                </c:pt>
                <c:pt idx="2">
                  <c:v>5.72451E-2</c:v>
                </c:pt>
                <c:pt idx="3">
                  <c:v>0.13533990000000001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4.9848900000000002E-2</c:v>
                </c:pt>
                <c:pt idx="1">
                  <c:v>5.1957000000000003E-2</c:v>
                </c:pt>
                <c:pt idx="2">
                  <c:v>5.4095499999999998E-2</c:v>
                </c:pt>
                <c:pt idx="3">
                  <c:v>8.9174799999999999E-2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8.78221E-2</c:v>
                </c:pt>
                <c:pt idx="1">
                  <c:v>0.1393567</c:v>
                </c:pt>
                <c:pt idx="2">
                  <c:v>5.2999499999999998E-2</c:v>
                </c:pt>
                <c:pt idx="3">
                  <c:v>0.16286780000000001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0.82585470000000005</c:v>
                </c:pt>
                <c:pt idx="1">
                  <c:v>0.8123418</c:v>
                </c:pt>
                <c:pt idx="2">
                  <c:v>0.85796039999999996</c:v>
                </c:pt>
                <c:pt idx="3">
                  <c:v>0.58823550000000002</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8.9640399999999995E-2</c:v>
                </c:pt>
                <c:pt idx="1">
                  <c:v>0.15779650000000001</c:v>
                </c:pt>
                <c:pt idx="2">
                  <c:v>0.1380817</c:v>
                </c:pt>
                <c:pt idx="3">
                  <c:v>6.2216399999999998E-2</c:v>
                </c:pt>
                <c:pt idx="4">
                  <c:v>0.17439830000000001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5.7623800000000003E-2</c:v>
                </c:pt>
                <c:pt idx="1">
                  <c:v>8.7803000000000006E-2</c:v>
                </c:pt>
                <c:pt idx="2">
                  <c:v>5.6031900000000003E-2</c:v>
                </c:pt>
                <c:pt idx="3">
                  <c:v>7.1384400000000001E-2</c:v>
                </c:pt>
                <c:pt idx="4">
                  <c:v>8.1794599999999995E-2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5.67065E-2</c:v>
                </c:pt>
                <c:pt idx="1">
                  <c:v>9.1139999999999999E-2</c:v>
                </c:pt>
                <c:pt idx="2">
                  <c:v>5.8501400000000002E-2</c:v>
                </c:pt>
                <c:pt idx="3">
                  <c:v>0.2306967</c:v>
                </c:pt>
                <c:pt idx="4">
                  <c:v>8.9404499999999998E-2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0.75525059999999999</c:v>
                </c:pt>
                <c:pt idx="1">
                  <c:v>0.74126199999999998</c:v>
                </c:pt>
                <c:pt idx="2">
                  <c:v>0.8787431</c:v>
                </c:pt>
                <c:pt idx="3">
                  <c:v>0.65501710000000002</c:v>
                </c:pt>
                <c:pt idx="4">
                  <c:v>0.57024399999999997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University Hospitals Plymouth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943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1,762</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54</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302160007"/>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1,896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1,762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641548757"/>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734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943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714529574"/>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943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466443164"/>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877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943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7278071"/>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10544031"/>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3587080"/>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8095112"/>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87418105"/>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4659896"/>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2606518"/>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4930561"/>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28047722"/>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5456599"/>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0123837"/>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77312655"/>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04044327"/>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4990440"/>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89448431"/>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5771164"/>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630399270"/>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985547671"/>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404521918"/>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48502463"/>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808643107"/>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091021117"/>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559443961"/>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325785701"/>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283867824"/>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357956624"/>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207853436"/>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477515639"/>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813834257"/>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858148840"/>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590707553"/>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808548695"/>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062044299"/>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090878153"/>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144792668"/>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250573082"/>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592210499"/>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316141793"/>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526087894"/>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476235460"/>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463482810"/>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181609080"/>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369633458"/>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726935500"/>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87525733"/>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387521016"/>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244854506"/>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961449548"/>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213301799"/>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965112262"/>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855738118"/>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487209117"/>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381685271"/>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294078747"/>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990185376"/>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362177382"/>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067032794"/>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117980329"/>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2324793006"/>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Q14. Cancer diagnosis explained in a way the patient could completely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Q16. Patient was told they could go back later for more information about their diagnosis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Q19. Patient found advice from main contact person was very or quite helpful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Q42_5. Patient completely had enough understandable information about their response to immunotherapy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126312093"/>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9649823"/>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2989595944"/>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781879665"/>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075502" y="622300"/>
            <a:ext cx="3203121"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University Hospitals Plymouth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465793006"/>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22565921"/>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046945743"/>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218633980"/>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498101260"/>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701738206"/>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388981654"/>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284027987"/>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61930863"/>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251242078"/>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545569234"/>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815856265"/>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284841505"/>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882813187"/>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582863994"/>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813682054"/>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010801084"/>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925898843"/>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798546617"/>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542087929"/>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202811177"/>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570112735"/>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434087162"/>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229510828"/>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431443933"/>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582921510"/>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049592004"/>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762027590"/>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5121915"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University Hospitals Plymouth NHS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860782421"/>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736049245"/>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82441492"/>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4113225178"/>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2105900594"/>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791576105"/>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900438532"/>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337577982"/>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893268047"/>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943212783"/>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627490855"/>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989750929"/>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027389361"/>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387793532"/>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88743699"/>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570121939"/>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497023481"/>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677196415"/>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8532033"/>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232081045"/>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4119681462"/>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848056120"/>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405220843"/>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523185235"/>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270733360"/>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365498508"/>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082585780"/>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2575920510"/>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733941020"/>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156696647"/>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07377946"/>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234658047"/>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634240419"/>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928876943"/>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4081533645"/>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288776374"/>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927364911"/>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774942824"/>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1436274"/>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93771737"/>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11211938"/>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48025454"/>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91991823"/>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33007655"/>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97881368"/>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67444375"/>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64671856"/>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842512684"/>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34513632"/>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96305028"/>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85319001"/>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3712012"/>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3315064"/>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6574833"/>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0923290"/>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32754123"/>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53172105"/>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1124355"/>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62956388"/>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76926686"/>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27112277"/>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92758339"/>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8185547"/>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29470658"/>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87451256"/>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94441837"/>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95975859"/>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2559450"/>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33596388"/>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09834281"/>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73416247"/>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7128263"/>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8740407"/>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3780255"/>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87602846"/>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3526808"/>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68685143"/>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0121126"/>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14315302"/>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7051938"/>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41172194"/>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95805438"/>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3388298"/>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2004112"/>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63529738"/>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90606798"/>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84275041"/>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1276614"/>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22905523"/>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0756268"/>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4647134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6955801"/>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8117283"/>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75955316"/>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00434521"/>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0362977"/>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41661632"/>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1471810"/>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70694328"/>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3801599"/>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53690007"/>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0554792"/>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6125208"/>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23272798"/>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19011324"/>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80309325"/>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2028176"/>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26166271"/>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11184485"/>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46887029"/>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79678237"/>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44185722"/>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24203"/>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97869351"/>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13558897"/>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3592218"/>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1324672"/>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1719990"/>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67946863"/>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81374876"/>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64013288"/>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29121043"/>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73190282"/>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2010860"/>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49926064"/>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3193025"/>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6443613"/>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14809399"/>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4011920"/>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0548181"/>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02734706"/>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0307444"/>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16845019"/>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57493946"/>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74063313"/>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78221112"/>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54034910"/>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4487293"/>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60254359"/>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7839159"/>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8030029"/>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7440987"/>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10164021"/>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3708209"/>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8577195"/>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56361681"/>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19466590"/>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40019472"/>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36767350"/>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1899470"/>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30517725"/>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3782642"/>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7732639"/>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66283969"/>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49645759"/>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1904742"/>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14217984"/>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2348597"/>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0896441"/>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60975656"/>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075502" y="622300"/>
            <a:ext cx="3203121"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Plymouth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25933</Words>
  <Application>Microsoft Office PowerPoint</Application>
  <PresentationFormat>Custom</PresentationFormat>
  <Paragraphs>6508</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