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258" r:id="rId8"/>
    <p:sldId id="348"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44" d="100"/>
          <a:sy n="44" d="100"/>
        </p:scale>
        <p:origin x="2331" y="65"/>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5.2422200000000002E-2</c:v>
                </c:pt>
                <c:pt idx="1">
                  <c:v>5.45075E-2</c:v>
                </c:pt>
                <c:pt idx="2">
                  <c:v>5.0435199999999999E-2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6.7326999999999998E-2</c:v>
                </c:pt>
                <c:pt idx="1">
                  <c:v>9.9809800000000004E-2</c:v>
                </c:pt>
                <c:pt idx="2">
                  <c:v>4.3694700000000003E-2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5.25739E-2</c:v>
                </c:pt>
                <c:pt idx="1">
                  <c:v>5.94651E-2</c:v>
                </c:pt>
                <c:pt idx="2">
                  <c:v>2.18053E-2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0.92345049999999995</c:v>
                </c:pt>
                <c:pt idx="1">
                  <c:v>0.86755070000000001</c:v>
                </c:pt>
                <c:pt idx="2">
                  <c:v>0.96034850000000005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0.6691821</c:v>
                </c:pt>
                <c:pt idx="4">
                  <c:v>0.6400325</c:v>
                </c:pt>
                <c:pt idx="5">
                  <c:v>0.75351000000000001</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3.0026799999999999E-2</c:v>
                </c:pt>
                <c:pt idx="1">
                  <c:v>9.7061400000000006E-2</c:v>
                </c:pt>
                <c:pt idx="2">
                  <c:v>0.31250050000000001</c:v>
                </c:pt>
                <c:pt idx="3">
                  <c:v>1.09928E-2</c:v>
                </c:pt>
                <c:pt idx="4">
                  <c:v>8.6934800000000007E-2</c:v>
                </c:pt>
                <c:pt idx="5">
                  <c:v>7.9434199999999996E-2</c:v>
                </c:pt>
                <c:pt idx="6">
                  <c:v>3.1789400000000002E-2</c:v>
                </c:pt>
                <c:pt idx="7">
                  <c:v>0.19339600000000001</c:v>
                </c:pt>
                <c:pt idx="8">
                  <c:v>6.6171499999999994E-2</c:v>
                </c:pt>
                <c:pt idx="9">
                  <c:v>0.10564809999999999</c:v>
                </c:pt>
                <c:pt idx="10">
                  <c:v>0.1060908</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6.5768199999999999E-2</c:v>
                </c:pt>
                <c:pt idx="1">
                  <c:v>0.1154927</c:v>
                </c:pt>
                <c:pt idx="2">
                  <c:v>0.1153121</c:v>
                </c:pt>
                <c:pt idx="3">
                  <c:v>0.20816170000000001</c:v>
                </c:pt>
                <c:pt idx="4">
                  <c:v>0.2148458</c:v>
                </c:pt>
                <c:pt idx="5">
                  <c:v>7.4898000000000006E-2</c:v>
                </c:pt>
                <c:pt idx="6">
                  <c:v>0.12591189999999999</c:v>
                </c:pt>
                <c:pt idx="7">
                  <c:v>0.1310539</c:v>
                </c:pt>
                <c:pt idx="8">
                  <c:v>0.21713009999999999</c:v>
                </c:pt>
                <c:pt idx="9">
                  <c:v>0.22975719999999999</c:v>
                </c:pt>
                <c:pt idx="10">
                  <c:v>0.18371950000000001</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6.51085E-2</c:v>
                </c:pt>
                <c:pt idx="1">
                  <c:v>3.4592400000000002E-2</c:v>
                </c:pt>
                <c:pt idx="2">
                  <c:v>2.8478E-2</c:v>
                </c:pt>
                <c:pt idx="3">
                  <c:v>0.11159230000000001</c:v>
                </c:pt>
                <c:pt idx="4">
                  <c:v>5.8049499999999997E-2</c:v>
                </c:pt>
                <c:pt idx="5">
                  <c:v>5.4457499999999999E-2</c:v>
                </c:pt>
                <c:pt idx="6">
                  <c:v>5.4882300000000002E-2</c:v>
                </c:pt>
                <c:pt idx="7">
                  <c:v>2.2594E-2</c:v>
                </c:pt>
                <c:pt idx="8">
                  <c:v>8.5219600000000006E-2</c:v>
                </c:pt>
                <c:pt idx="9">
                  <c:v>7.6180999999999999E-2</c:v>
                </c:pt>
                <c:pt idx="10">
                  <c:v>6.1640199999999999E-2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2.81801E-2</c:v>
                </c:pt>
                <c:pt idx="3">
                  <c:v>7.1099999999999994E-5</c:v>
                </c:pt>
                <c:pt idx="4">
                  <c:v>1.3740000000000001E-4</c:v>
                </c:pt>
                <c:pt idx="5">
                  <c:v>3.7700200000000003E-2</c:v>
                </c:pt>
                <c:pt idx="6">
                  <c:v>6.3685500000000006E-2</c:v>
                </c:pt>
                <c:pt idx="7">
                  <c:v>6.6591399999999995E-2</c:v>
                </c:pt>
                <c:pt idx="8">
                  <c:v>5.55369E-2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0.89272050000000003</c:v>
                </c:pt>
                <c:pt idx="1">
                  <c:v>0.83442649999999996</c:v>
                </c:pt>
                <c:pt idx="2">
                  <c:v>0.87548170000000003</c:v>
                </c:pt>
                <c:pt idx="3">
                  <c:v>0.83123480000000005</c:v>
                </c:pt>
                <c:pt idx="4">
                  <c:v>0.87593279999999996</c:v>
                </c:pt>
                <c:pt idx="5">
                  <c:v>0.85509659999999998</c:v>
                </c:pt>
                <c:pt idx="6">
                  <c:v>0.80013060000000003</c:v>
                </c:pt>
                <c:pt idx="7">
                  <c:v>0.81295039999999996</c:v>
                </c:pt>
                <c:pt idx="8">
                  <c:v>0.78431569999999995</c:v>
                </c:pt>
                <c:pt idx="9">
                  <c:v>0.80141320000000005</c:v>
                </c:pt>
                <c:pt idx="10">
                  <c:v>0.90151230000000004</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0.13983760000000001</c:v>
                </c:pt>
                <c:pt idx="1">
                  <c:v>8.6286500000000002E-2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9.0448200000000006E-2</c:v>
                </c:pt>
                <c:pt idx="1">
                  <c:v>9.6178600000000003E-2</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7.0356500000000002E-2</c:v>
                </c:pt>
                <c:pt idx="1">
                  <c:v>0.10471279999999999</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0.86069289999999998</c:v>
                </c:pt>
                <c:pt idx="1">
                  <c:v>0.80175819999999998</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0.2044454</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0.40439740000000002</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0.1711683</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9.0121350000000007</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3.8367199999999997E-2</c:v>
                </c:pt>
                <c:pt idx="1">
                  <c:v>6.2604699999999999E-2</c:v>
                </c:pt>
                <c:pt idx="2">
                  <c:v>0.1293677</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6.1873999999999998E-2</c:v>
                </c:pt>
                <c:pt idx="1">
                  <c:v>7.5641100000000003E-2</c:v>
                </c:pt>
                <c:pt idx="2">
                  <c:v>0.2119492</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3.44982E-2</c:v>
                </c:pt>
                <c:pt idx="1">
                  <c:v>3.3473999999999997E-2</c:v>
                </c:pt>
                <c:pt idx="2">
                  <c:v>0.16605839999999999</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0.885355</c:v>
                </c:pt>
                <c:pt idx="1">
                  <c:v>0.86994459999999996</c:v>
                </c:pt>
                <c:pt idx="2">
                  <c:v>0.34185720000000003</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8.2176799999999994E-2</c:v>
                </c:pt>
                <c:pt idx="1">
                  <c:v>0.1578957</c:v>
                </c:pt>
                <c:pt idx="2">
                  <c:v>0.10163990000000001</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0.1806084</c:v>
                </c:pt>
                <c:pt idx="1">
                  <c:v>9.9664199999999994E-2</c:v>
                </c:pt>
                <c:pt idx="2">
                  <c:v>0.1085407</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0.1441711</c:v>
                </c:pt>
                <c:pt idx="1">
                  <c:v>5.6494900000000001E-2</c:v>
                </c:pt>
                <c:pt idx="2">
                  <c:v>8.4677799999999998E-2</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0.38178420000000002</c:v>
                </c:pt>
                <c:pt idx="1">
                  <c:v>0.83732709999999999</c:v>
                </c:pt>
                <c:pt idx="2">
                  <c:v>0.674369</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0.14426949999999999</c:v>
                </c:pt>
                <c:pt idx="1">
                  <c:v>8.7961300000000006E-2</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0.1361948</c:v>
                </c:pt>
                <c:pt idx="1">
                  <c:v>0.26189410000000002</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0.103639</c:v>
                </c:pt>
                <c:pt idx="1">
                  <c:v>0.34961700000000001</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0.49478729999999999</c:v>
                </c:pt>
                <c:pt idx="1">
                  <c:v>0.52907470000000001</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5.0794800000000001E-2</c:v>
                </c:pt>
                <c:pt idx="1">
                  <c:v>0.14536640000000001</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0.128192</c:v>
                </c:pt>
                <c:pt idx="1">
                  <c:v>0.1578128</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0.1201189</c:v>
                </c:pt>
                <c:pt idx="1">
                  <c:v>8.9260400000000004E-2</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0.72554759999999996</c:v>
                </c:pt>
                <c:pt idx="1">
                  <c:v>0.6761199</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0.8583691</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0.79166669999999995</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0.78393349999999995</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0.78796560000000004</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0.80446930000000005</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0.83189650000000004</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0.87889269999999997</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0.86629529999999999</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0.85386819999999997</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0.87292820000000004</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0.93119260000000004</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0.9630997</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0.93567250000000002</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0.94311370000000005</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0.93805309999999997</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0.13868079999999999</c:v>
                </c:pt>
                <c:pt idx="1">
                  <c:v>0.25782529999999998</c:v>
                </c:pt>
                <c:pt idx="2">
                  <c:v>0.1253756</c:v>
                </c:pt>
                <c:pt idx="3">
                  <c:v>0.13460240000000001</c:v>
                </c:pt>
                <c:pt idx="4">
                  <c:v>6.3279199999999994E-2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8.4829699999999994E-2</c:v>
                </c:pt>
                <c:pt idx="1">
                  <c:v>8.8092000000000004E-2</c:v>
                </c:pt>
                <c:pt idx="2">
                  <c:v>8.1507200000000002E-2</c:v>
                </c:pt>
                <c:pt idx="3">
                  <c:v>6.7832400000000001E-2</c:v>
                </c:pt>
                <c:pt idx="4">
                  <c:v>8.3465499999999998E-2</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6.3799300000000003E-2</c:v>
                </c:pt>
                <c:pt idx="1">
                  <c:v>6.7622799999999997E-2</c:v>
                </c:pt>
                <c:pt idx="2">
                  <c:v>9.0381799999999998E-2</c:v>
                </c:pt>
                <c:pt idx="3">
                  <c:v>5.8504399999999998E-2</c:v>
                </c:pt>
                <c:pt idx="4">
                  <c:v>6.2236300000000001E-2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0.85604290000000005</c:v>
                </c:pt>
                <c:pt idx="1">
                  <c:v>0.74046489999999998</c:v>
                </c:pt>
                <c:pt idx="2">
                  <c:v>0.79925979999999996</c:v>
                </c:pt>
                <c:pt idx="3">
                  <c:v>0.87588670000000002</c:v>
                </c:pt>
                <c:pt idx="4">
                  <c:v>0.88035620000000003</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0.80487810000000004</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0.8518519</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0.85046730000000004</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0.82412059999999998</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0.81463410000000003</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0.64197530000000003</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0.72169810000000001</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0.74087590000000003</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0.70769230000000005</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0.72586870000000003</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0.82283470000000003</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0.82371799999999995</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0.83460559999999995</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0.83937819999999996</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0.82044890000000004</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0.77952750000000004</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0.79166669999999995</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0.77519380000000004</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0.80519479999999999</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0.75879399999999997</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0.71308020000000005</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0.81506849999999997</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0.83422459999999998</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0.84637680000000004</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0.86103540000000001</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0.95762709999999995</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0.97241379999999999</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0.96685080000000001</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0.97435899999999998</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0.95867769999999997</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0.80168779999999995</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0.83448270000000002</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0.85359110000000005</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0.83667619999999998</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0.8287293</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0.97321429999999998</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0.97080290000000002</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0.97313430000000001</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0.97196260000000001</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0.96130959999999999</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0.87677720000000003</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0.88932809999999995</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0.85758509999999999</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0.89700999999999997</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0.87459810000000004</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0.95967740000000001</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0.93421050000000005</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0.94133339999999999</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0.92183289999999996</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0.92368419999999996</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3.0535099999999999E-2</c:v>
                </c:pt>
                <c:pt idx="1">
                  <c:v>4.15687E-2</c:v>
                </c:pt>
                <c:pt idx="2">
                  <c:v>6.5228400000000006E-2</c:v>
                </c:pt>
                <c:pt idx="3">
                  <c:v>8.4185700000000002E-2</c:v>
                </c:pt>
                <c:pt idx="4">
                  <c:v>2.9130300000000001E-2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5.4537599999999999E-2</c:v>
                </c:pt>
                <c:pt idx="1">
                  <c:v>7.5274999999999995E-2</c:v>
                </c:pt>
                <c:pt idx="2">
                  <c:v>0.1158402</c:v>
                </c:pt>
                <c:pt idx="3">
                  <c:v>8.6966600000000005E-2</c:v>
                </c:pt>
                <c:pt idx="4">
                  <c:v>4.6395100000000002E-2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2.1232399999999998E-2</c:v>
                </c:pt>
                <c:pt idx="1">
                  <c:v>8.2613699999999998E-2</c:v>
                </c:pt>
                <c:pt idx="2">
                  <c:v>0.1066385</c:v>
                </c:pt>
                <c:pt idx="3">
                  <c:v>6.6931699999999997E-2</c:v>
                </c:pt>
                <c:pt idx="4">
                  <c:v>3.0540299999999999E-2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0.93865810000000005</c:v>
                </c:pt>
                <c:pt idx="1">
                  <c:v>0.86985999999999997</c:v>
                </c:pt>
                <c:pt idx="2">
                  <c:v>0.81478660000000003</c:v>
                </c:pt>
                <c:pt idx="3">
                  <c:v>0.81503999999999999</c:v>
                </c:pt>
                <c:pt idx="4">
                  <c:v>0.9544861</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0.90170939999999999</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0.88489209999999996</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0.87570619999999999</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0.87755099999999997</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0.88611110000000004</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0.87795279999999998</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0.90584419999999999</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0.87692309999999996</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0.88481679999999996</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0.88749999999999996</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0.75965669999999996</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0.74736840000000004</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0.79765399999999997</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0.81176470000000001</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0.77374299999999996</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0.57070710000000002</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0.55063289999999998</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0.6181818</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0.80487810000000004</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0.82745100000000005</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0.86503059999999998</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0.88993710000000004</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0.89398279999999997</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0.83003950000000004</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0.8252427</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0.81347150000000001</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0.86243389999999998</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0.83505149999999995</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0.85407730000000004</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0.8703071</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0.87150839999999996</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0.90144930000000001</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0.87431689999999995</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0.68421050000000005</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0.65384609999999999</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0.76785709999999996</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0.70285710000000001</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0.71597639999999996</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0.7734375</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0.77564100000000002</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0.80208330000000005</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0.83244680000000004</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0.78663240000000001</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0.94210519999999998</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0.92063490000000003</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0.92168680000000003</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0.95597480000000001</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0.92749239999999999</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0.1557791</c:v>
                </c:pt>
                <c:pt idx="1">
                  <c:v>9.5008300000000004E-2</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0.11322069999999999</c:v>
                </c:pt>
                <c:pt idx="1">
                  <c:v>0.11348</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0.1026046</c:v>
                </c:pt>
                <c:pt idx="1">
                  <c:v>0.1541884</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0.75964589999999999</c:v>
                </c:pt>
                <c:pt idx="1">
                  <c:v>0.69538659999999997</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0.98113209999999995</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0.98648650000000004</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0.97687860000000004</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1</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0.98429319999999998</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0.943662</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0.94535519999999995</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0.96788989999999997</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0.95566510000000005</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0.96888890000000005</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0.6893939</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0.67901239999999996</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0.62631579999999998</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0.68874170000000001</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0.61956520000000004</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0.77205880000000005</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0.72514619999999996</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0.68500000000000005</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0.76582280000000003</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0.68947369999999997</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0.72932330000000001</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0.7245509</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0.63184079999999998</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0.78481009999999995</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0.70157069999999999</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0.71296300000000001</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0.67669170000000001</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0.66666669999999995</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0.751938</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0.75776399999999999</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0.78832120000000006</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0.80232559999999997</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0.7902439</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0.81595090000000003</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0.78865980000000002</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0.93500000000000005</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0.92857140000000005</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0.93831169999999997</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0.90996779999999999</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0.89808920000000003</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0.80882350000000003</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0.8359375</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0.81008899999999995</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0.84242419999999996</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0.80239519999999998</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0.90441179999999999</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0.88023949999999995</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0.88118810000000003</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0.85350320000000002</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0.86458330000000005</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0.12479229999999999</c:v>
                </c:pt>
                <c:pt idx="1">
                  <c:v>0.13563510000000001</c:v>
                </c:pt>
                <c:pt idx="2">
                  <c:v>9.6645999999999996E-2</c:v>
                </c:pt>
                <c:pt idx="3">
                  <c:v>5.7009200000000003E-2</c:v>
                </c:pt>
                <c:pt idx="4">
                  <c:v>7.5380600000000006E-2</c:v>
                </c:pt>
                <c:pt idx="5">
                  <c:v>0.135461</c:v>
                </c:pt>
                <c:pt idx="6">
                  <c:v>9.6684900000000004E-2</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0.1167812</c:v>
                </c:pt>
                <c:pt idx="1">
                  <c:v>0.13855010000000001</c:v>
                </c:pt>
                <c:pt idx="2">
                  <c:v>0.12756680000000001</c:v>
                </c:pt>
                <c:pt idx="3">
                  <c:v>0.1279807</c:v>
                </c:pt>
                <c:pt idx="4">
                  <c:v>0.13694770000000001</c:v>
                </c:pt>
                <c:pt idx="5">
                  <c:v>0.10766439999999999</c:v>
                </c:pt>
                <c:pt idx="6">
                  <c:v>9.3154100000000004E-2</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0.1626493</c:v>
                </c:pt>
                <c:pt idx="1">
                  <c:v>0.11321920000000001</c:v>
                </c:pt>
                <c:pt idx="2">
                  <c:v>0.116061</c:v>
                </c:pt>
                <c:pt idx="3">
                  <c:v>0.10290299999999999</c:v>
                </c:pt>
                <c:pt idx="4">
                  <c:v>0.2177105</c:v>
                </c:pt>
                <c:pt idx="5">
                  <c:v>0.1015826</c:v>
                </c:pt>
                <c:pt idx="6">
                  <c:v>7.7914800000000006E-2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0.78776190000000001</c:v>
                </c:pt>
                <c:pt idx="1">
                  <c:v>0.75760000000000005</c:v>
                </c:pt>
                <c:pt idx="2">
                  <c:v>0.69519439999999999</c:v>
                </c:pt>
                <c:pt idx="3">
                  <c:v>0.69149550000000004</c:v>
                </c:pt>
                <c:pt idx="4">
                  <c:v>0.61957980000000001</c:v>
                </c:pt>
                <c:pt idx="5">
                  <c:v>0.81141450000000004</c:v>
                </c:pt>
                <c:pt idx="6">
                  <c:v>0.89033680000000004</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0.91176469999999998</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0.88888889999999998</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0.87317069999999997</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0.9012346</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0.89119170000000003</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0.86991870000000004</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0.89102570000000003</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0.84269660000000002</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0.8823529</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0.81609200000000004</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0.89036539999999997</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0.89215679999999997</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0.86084150000000004</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0.83333330000000005</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0.90196080000000001</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0.91666669999999995</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0.86956520000000004</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0.80851070000000003</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0.86046509999999998</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0.8301887</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0.81666669999999997</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0.9438202</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0.85714290000000004</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0.88888889999999998</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0.87179490000000004</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0.81081080000000005</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0.88785049999999999</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0.8518519</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0.88965519999999998</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0.83448270000000002</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0.88663970000000003</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0.84690549999999998</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0.84615390000000001</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0.86595169999999999</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0.90364580000000005</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0.88461540000000005</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0.86111110000000002</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0.77777779999999996</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0.81818179999999996</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0.76470590000000005</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0.77049179999999995</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5.54539E-2</c:v>
                </c:pt>
                <c:pt idx="1">
                  <c:v>5.9413800000000003E-2</c:v>
                </c:pt>
                <c:pt idx="2">
                  <c:v>0.25932909999999998</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5.7149899999999997E-2</c:v>
                </c:pt>
                <c:pt idx="1">
                  <c:v>9.9818500000000004E-2</c:v>
                </c:pt>
                <c:pt idx="2">
                  <c:v>0.17106499999999999</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4.7579799999999998E-2</c:v>
                </c:pt>
                <c:pt idx="1">
                  <c:v>7.6401700000000003E-2</c:v>
                </c:pt>
                <c:pt idx="2">
                  <c:v>0.1061025</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0.92168939999999999</c:v>
                </c:pt>
                <c:pt idx="1">
                  <c:v>0.78043720000000005</c:v>
                </c:pt>
                <c:pt idx="2">
                  <c:v>0.70244530000000005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0.8508772</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0.89629630000000005</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0.82051280000000004</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0.84375</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0.88435379999999997</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0.79861110000000002</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0.54857140000000004</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0.57205240000000002</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0.59322039999999998</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0.61172159999999998</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0.56721310000000003</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0.68867920000000005</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0.6446887</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0.66568919999999998</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0.63302749999999997</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0.64306779999999997</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0.89175260000000001</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0.88288290000000003</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0.90322579999999997</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0.91696750000000005</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0.87457629999999997</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0.7719298</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0.73431740000000001</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0.78134110000000001</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0.77616280000000004</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0.7150997</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0.7330508</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0.81052630000000003</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0.79614320000000005</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0.80341879999999999</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0.73641310000000004</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0.59090909999999996</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0.50224210000000002</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0.60396039999999995</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0.6033058</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0.52980130000000003</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0.6176471</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0.68354429999999999</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0.1690498</c:v>
                </c:pt>
                <c:pt idx="1">
                  <c:v>9.1869400000000004E-2</c:v>
                </c:pt>
                <c:pt idx="2">
                  <c:v>4.4969000000000002E-2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9.3939400000000006E-2</c:v>
                </c:pt>
                <c:pt idx="1">
                  <c:v>6.2821299999999997E-2</c:v>
                </c:pt>
                <c:pt idx="2">
                  <c:v>2.6631999999999999E-2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6.9128200000000001E-2</c:v>
                </c:pt>
                <c:pt idx="1">
                  <c:v>3.0169499999999998E-2</c:v>
                </c:pt>
                <c:pt idx="2">
                  <c:v>0</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0.76464849999999995</c:v>
                </c:pt>
                <c:pt idx="1">
                  <c:v>0.96808179999999999</c:v>
                </c:pt>
                <c:pt idx="2">
                  <c:v>0.98526210000000003</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0.62666670000000002</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0.65968590000000005</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0.71538460000000004</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0.70168070000000005</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0.73049649999999999</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0.92885379999999995</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0.88709680000000002</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0.91863519999999999</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0.91489359999999997</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0.86868690000000004</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0.94262299999999999</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0.90759069999999997</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0.92682929999999997</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0.94535519999999995</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0.88888889999999998</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0.62325580000000003</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0.66792450000000003</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0.6708075</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0.68354429999999999</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0.68037970000000003</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0.82692310000000002</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0.8342541</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0.8475336</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0.85470089999999999</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0.84897959999999995</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0.3859649</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0.3608247</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0.41860459999999999</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0.37804880000000002</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0.3846154</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9.0971661000000008</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9.0528048999999999</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9.0906667999999993</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9.0964183999999992</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9.0365534000000007</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0.32835819999999999</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0.34177210000000002</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0.3777778</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0.43333329999999998</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0.32743359999999999</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2.9000499999999999E-2</c:v>
                </c:pt>
                <c:pt idx="1">
                  <c:v>3.53949E-2</c:v>
                </c:pt>
                <c:pt idx="2">
                  <c:v>4.5519200000000003E-2</c:v>
                </c:pt>
                <c:pt idx="3">
                  <c:v>0.1146877</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7.7252000000000001E-2</c:v>
                </c:pt>
                <c:pt idx="1">
                  <c:v>7.9619200000000001E-2</c:v>
                </c:pt>
                <c:pt idx="2">
                  <c:v>7.75473E-2</c:v>
                </c:pt>
                <c:pt idx="3">
                  <c:v>0.13047919999999999</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7.4120599999999995E-2</c:v>
                </c:pt>
                <c:pt idx="1">
                  <c:v>0.12552559999999999</c:v>
                </c:pt>
                <c:pt idx="2">
                  <c:v>4.1273600000000001E-2</c:v>
                </c:pt>
                <c:pt idx="3">
                  <c:v>0.1422156</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0.86212409999999995</c:v>
                </c:pt>
                <c:pt idx="1">
                  <c:v>0.82555889999999998</c:v>
                </c:pt>
                <c:pt idx="2">
                  <c:v>0.88676509999999997</c:v>
                </c:pt>
                <c:pt idx="3">
                  <c:v>0.62228839999999996</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7.3670799999999995E-2</c:v>
                </c:pt>
                <c:pt idx="1">
                  <c:v>0.14462549999999999</c:v>
                </c:pt>
                <c:pt idx="2">
                  <c:v>0.12632869999999999</c:v>
                </c:pt>
                <c:pt idx="3">
                  <c:v>4.4321100000000002E-2</c:v>
                </c:pt>
                <c:pt idx="4">
                  <c:v>0.1562317</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8.9563100000000007E-2</c:v>
                </c:pt>
                <c:pt idx="1">
                  <c:v>0.1141451</c:v>
                </c:pt>
                <c:pt idx="2">
                  <c:v>7.9537800000000006E-2</c:v>
                </c:pt>
                <c:pt idx="3">
                  <c:v>0.10717500000000001</c:v>
                </c:pt>
                <c:pt idx="4">
                  <c:v>0.118128</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4.0736899999999999E-2</c:v>
                </c:pt>
                <c:pt idx="1">
                  <c:v>7.7968899999999994E-2</c:v>
                </c:pt>
                <c:pt idx="2">
                  <c:v>4.6748499999999998E-2</c:v>
                </c:pt>
                <c:pt idx="3">
                  <c:v>0.2128014</c:v>
                </c:pt>
                <c:pt idx="4">
                  <c:v>7.1237800000000004E-2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0.72769490000000003</c:v>
                </c:pt>
                <c:pt idx="1">
                  <c:v>0.70941529999999997</c:v>
                </c:pt>
                <c:pt idx="2">
                  <c:v>0.86841380000000001</c:v>
                </c:pt>
                <c:pt idx="3">
                  <c:v>0.63422319999999999</c:v>
                </c:pt>
                <c:pt idx="4">
                  <c:v>0.56053390000000003</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78226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University Hospitals Dorset NHS Foundation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402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708</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57</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1511618287"/>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743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708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402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1956133704"/>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311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91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402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499903647"/>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126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402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3407049" y="622300"/>
            <a:ext cx="387157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Dorset NHS Foundation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1626712527"/>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349</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12</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5</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18</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402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3407049" y="622300"/>
            <a:ext cx="387157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Dorset NHS Foundation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13143931"/>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61798462"/>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3754521"/>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33926456"/>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3407049" y="622300"/>
            <a:ext cx="387157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Dorset NHS Foundation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07820014"/>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69545423"/>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74912465"/>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41864066"/>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3407049" y="622300"/>
            <a:ext cx="387157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Dorset NHS Foundation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66374578"/>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11754078"/>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17634570"/>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3407049" y="622300"/>
            <a:ext cx="387157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Dorset NHS Foundation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03518007"/>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83608555"/>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98976622"/>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38491805"/>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930101"/>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3407049" y="622300"/>
            <a:ext cx="387157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Dorset NHS Foundation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1068258807"/>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2542334183"/>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2725154898"/>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4277070549"/>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3407049" y="622300"/>
            <a:ext cx="387157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Dorset NHS Foundation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166555649"/>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2120933146"/>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2916013193"/>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3407049" y="622300"/>
            <a:ext cx="387157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Dorset NHS Foundation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2340306003"/>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3118948367"/>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373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384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90%</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3407049" y="622300"/>
            <a:ext cx="387157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Dorset NHS Foundation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532867223"/>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66267472"/>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73%</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68%</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1173353000"/>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3934958023"/>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3407049" y="622300"/>
            <a:ext cx="387157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Dorset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3407049" y="622300"/>
            <a:ext cx="387157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Dorset NHS Foundation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85351351"/>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Executive</a:t>
                      </a:r>
                      <a:r>
                        <a:rPr lang="en-GB" sz="1150" b="0" u="none" spc="120"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 </a:t>
                      </a:r>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summary</a:t>
                      </a:r>
                      <a:r>
                        <a:rPr lang="en-GB" sz="1150" b="0" u="none" baseline="0" noProof="0" dirty="0">
                          <a:solidFill>
                            <a:schemeClr val="tx1"/>
                          </a:solidFill>
                          <a:uFillTx/>
                          <a:latin typeface="Arial" panose="020B0604020202020204" pitchFamily="34" charset="0"/>
                          <a:cs typeface="Arial" panose="020B0604020202020204" pitchFamily="34" charset="0"/>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2612860174"/>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3407049" y="622300"/>
            <a:ext cx="387157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Dorset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1024606611"/>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4251545977"/>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886788719"/>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3407049" y="622300"/>
            <a:ext cx="387157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Dorset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1721469719"/>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579306767"/>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2593110065"/>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3499280082"/>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3407049" y="622300"/>
            <a:ext cx="387157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Dorset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789416573"/>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3994335117"/>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3407049" y="622300"/>
            <a:ext cx="387157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Dorset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1997827660"/>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3805664010"/>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1902737504"/>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3407049" y="622300"/>
            <a:ext cx="387157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Dorset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2660106303"/>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2401451286"/>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3407049" y="622300"/>
            <a:ext cx="387157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Dorset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1306828988"/>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3892377587"/>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694764120"/>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449930927"/>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3907430994"/>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3407049" y="622300"/>
            <a:ext cx="387157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Dorset NHS Foundation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2507078110"/>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860045894"/>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3244129133"/>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3407049" y="622300"/>
            <a:ext cx="387157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Dorset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2054704503"/>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1461359528"/>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253637164"/>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799110024"/>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3407049" y="622300"/>
            <a:ext cx="387157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Dorset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3137634661"/>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2626459627"/>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3407049" y="622300"/>
            <a:ext cx="387157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Dorset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7631D4A7-C797-AD5D-F653-01DA86FB272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AAC0308-A936-442F-9A61-758D848716C2}" type="slidenum">
              <a:rPr lang="en-GB" spc="-25" noProof="0" smtClean="0"/>
              <a:t>3</a:t>
            </a:fld>
            <a:endParaRPr lang="en-GB" spc="-25" noProof="0" dirty="0"/>
          </a:p>
        </p:txBody>
      </p:sp>
      <p:grpSp>
        <p:nvGrpSpPr>
          <p:cNvPr id="2" name="Group 1">
            <a:extLst>
              <a:ext uri="{FF2B5EF4-FFF2-40B4-BE49-F238E27FC236}">
                <a16:creationId xmlns:a16="http://schemas.microsoft.com/office/drawing/2014/main" id="{E59BEEAA-8610-2CA3-30DA-78FFD55B12C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874C997A-897B-3B12-0071-81A04F558A0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59B7909-EFF7-12B9-A476-01327BBBF21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3" name="object 1"/>
          <p:cNvSpPr txBox="1">
            <a:spLocks noGrp="1"/>
          </p:cNvSpPr>
          <p:nvPr>
            <p:ph type="title" idx="4294967295"/>
          </p:nvPr>
        </p:nvSpPr>
        <p:spPr>
          <a:xfrm>
            <a:off x="419290" y="1003300"/>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19B85C79-B890-3EA0-CB4A-AF9F75D91D8C}"/>
              </a:ext>
            </a:extLst>
          </p:cNvPr>
          <p:cNvSpPr txBox="1"/>
          <p:nvPr/>
        </p:nvSpPr>
        <p:spPr>
          <a:xfrm>
            <a:off x="419290" y="1344916"/>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above_expected"/>
          <p:cNvGraphicFramePr>
            <a:graphicFrameLocks noGrp="1"/>
          </p:cNvGraphicFramePr>
          <p:nvPr>
            <p:extLst>
              <p:ext uri="{D42A27DB-BD31-4B8C-83A1-F6EECF244321}">
                <p14:modId xmlns:p14="http://schemas.microsoft.com/office/powerpoint/2010/main" val="3087680018"/>
              </p:ext>
            </p:extLst>
          </p:nvPr>
        </p:nvGraphicFramePr>
        <p:xfrm>
          <a:off x="428498" y="1242695"/>
          <a:ext cx="6732322" cy="10533380"/>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37795">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Q43. Patient felt the length of waiting time at clinic and day unit for cancer treatment was about right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90%</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Q49. Care team gave family, or someone close, all the information needed to help care for the patient at home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73%</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489837949"/>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Q50. During treatment, the patient definitely got enough care and support at home from community or voluntary services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68%</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503487968"/>
                  </a:ext>
                </a:extLst>
              </a:tr>
            </a:tbl>
          </a:graphicData>
        </a:graphic>
      </p:graphicFrame>
      <p:sp>
        <p:nvSpPr>
          <p:cNvPr id="10" name="txt_org_name">
            <a:extLst>
              <a:ext uri="{FF2B5EF4-FFF2-40B4-BE49-F238E27FC236}">
                <a16:creationId xmlns:a16="http://schemas.microsoft.com/office/drawing/2014/main" id="{64B04C02-065D-D2A3-A433-5256AD78F9B5}"/>
              </a:ext>
              <a:ext uri="{C183D7F6-B498-43B3-948B-1728B52AA6E4}">
                <adec:decorative xmlns:adec="http://schemas.microsoft.com/office/drawing/2017/decorative" val="1"/>
              </a:ext>
            </a:extLst>
          </p:cNvPr>
          <p:cNvSpPr txBox="1"/>
          <p:nvPr/>
        </p:nvSpPr>
        <p:spPr>
          <a:xfrm>
            <a:off x="3407049" y="622300"/>
            <a:ext cx="387157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Dorset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E6EB594A-1CB1-2C3B-185C-3B15988DAC3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3334719285"/>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3033245319"/>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3825085327"/>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3039734879"/>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3407049" y="622300"/>
            <a:ext cx="3871574"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University Hospitals Dorset NHS Foundation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1162168789"/>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948836392"/>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620879829"/>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3407049" y="622300"/>
            <a:ext cx="387157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Dorset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2324369291"/>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3394885850"/>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3407049" y="622300"/>
            <a:ext cx="387157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Dorset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259169590"/>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4140352605"/>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3229951786"/>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3537748490"/>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3407049" y="622300"/>
            <a:ext cx="387157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Dorset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3996879920"/>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3407049" y="622300"/>
            <a:ext cx="387157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Dorset NHS Foundation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3584386490"/>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891949109"/>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1042430903"/>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2544508013"/>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3321166505"/>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3407049" y="622300"/>
            <a:ext cx="387157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Dorset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2606219182"/>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2015702002"/>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3340132901"/>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3407049" y="622300"/>
            <a:ext cx="387157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Dorset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1712600399"/>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3818696541"/>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122460963"/>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3723118014"/>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3407049" y="622300"/>
            <a:ext cx="387157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Dorset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1377991407"/>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2581555677"/>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3407049" y="622300"/>
            <a:ext cx="387157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Dorset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903288498"/>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1853293374"/>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3717076123"/>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2516974734"/>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3407049" y="622300"/>
            <a:ext cx="387157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Dorset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5AD3DB-8FCD-D52C-6930-66A54AC6E5B2}"/>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651F2BA-106D-0015-2D71-33CFDB0BAA7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9B082A9-BFFA-4C47-92B2-47DFCB5B6736}" type="slidenum">
              <a:rPr lang="en-GB" spc="-25" noProof="0" smtClean="0"/>
              <a:t>4</a:t>
            </a:fld>
            <a:endParaRPr lang="en-GB" spc="-25" noProof="0" dirty="0"/>
          </a:p>
        </p:txBody>
      </p:sp>
      <p:sp>
        <p:nvSpPr>
          <p:cNvPr id="3" name="object 1">
            <a:extLst>
              <a:ext uri="{FF2B5EF4-FFF2-40B4-BE49-F238E27FC236}">
                <a16:creationId xmlns:a16="http://schemas.microsoft.com/office/drawing/2014/main" id="{33AFB031-BE91-4C3F-9D34-3556E77ACD49}"/>
              </a:ext>
            </a:extLst>
          </p:cNvPr>
          <p:cNvSpPr txBox="1">
            <a:spLocks noGrp="1"/>
          </p:cNvSpPr>
          <p:nvPr>
            <p:ph type="title" idx="4294967295"/>
          </p:nvPr>
        </p:nvSpPr>
        <p:spPr>
          <a:xfrm>
            <a:off x="419290" y="1018655"/>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DFF674EC-1F30-3746-1771-BE2B604DB9A8}"/>
              </a:ext>
            </a:extLst>
          </p:cNvPr>
          <p:cNvSpPr txBox="1"/>
          <p:nvPr/>
        </p:nvSpPr>
        <p:spPr>
          <a:xfrm>
            <a:off x="419290" y="1373634"/>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below_expected">
            <a:extLst>
              <a:ext uri="{FF2B5EF4-FFF2-40B4-BE49-F238E27FC236}">
                <a16:creationId xmlns:a16="http://schemas.microsoft.com/office/drawing/2014/main" id="{DA16AE7C-0BE7-A9B9-D490-CBA8F07CA57E}"/>
              </a:ext>
            </a:extLst>
          </p:cNvPr>
          <p:cNvGraphicFramePr>
            <a:graphicFrameLocks noGrp="1"/>
          </p:cNvGraphicFramePr>
          <p:nvPr>
            <p:extLst>
              <p:ext uri="{D42A27DB-BD31-4B8C-83A1-F6EECF244321}">
                <p14:modId xmlns:p14="http://schemas.microsoft.com/office/powerpoint/2010/main" val="1850612810"/>
              </p:ext>
            </p:extLst>
          </p:nvPr>
        </p:nvGraphicFramePr>
        <p:xfrm>
          <a:off x="428498" y="1221235"/>
          <a:ext cx="6732322" cy="14563065"/>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08654">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59869">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Q58. Cancer research opportunities were discussed with patient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34%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10" name="txt_org_name">
            <a:extLst>
              <a:ext uri="{FF2B5EF4-FFF2-40B4-BE49-F238E27FC236}">
                <a16:creationId xmlns:a16="http://schemas.microsoft.com/office/drawing/2014/main" id="{4498F9A4-CB89-4796-A0DC-263DAD39BF83}"/>
              </a:ext>
              <a:ext uri="{C183D7F6-B498-43B3-948B-1728B52AA6E4}">
                <adec:decorative xmlns:adec="http://schemas.microsoft.com/office/drawing/2017/decorative" val="1"/>
              </a:ext>
            </a:extLst>
          </p:cNvPr>
          <p:cNvSpPr txBox="1"/>
          <p:nvPr/>
        </p:nvSpPr>
        <p:spPr>
          <a:xfrm>
            <a:off x="3407049" y="622300"/>
            <a:ext cx="387157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Dorset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6E63805E-7F2A-5424-DB8A-5E459F76167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05CA61-FA5B-1B7A-D7A3-3E3F13798E9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AEA923BE-6918-07DA-84F3-BF34A074338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7B4EB12-CB5B-C511-1638-DD534B88DBE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00682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1985912936"/>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3107444359"/>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3124079913"/>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4166256490"/>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3407049" y="622300"/>
            <a:ext cx="387157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Dorset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116995607"/>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3692685631"/>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1590989669"/>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1786426198"/>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3407049" y="622300"/>
            <a:ext cx="387157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Dorset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3394672509"/>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3153405853"/>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3407049" y="622300"/>
            <a:ext cx="387157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Dorset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2430172336"/>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1193610239"/>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2057836595"/>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3509776858"/>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632210401"/>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3407049" y="622300"/>
            <a:ext cx="387157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Dorset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3506581012"/>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2850901964"/>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3871989253"/>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3407049" y="622300"/>
            <a:ext cx="387157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Dorset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1984341890"/>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3527244258"/>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944195828"/>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3141259620"/>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3407049" y="622300"/>
            <a:ext cx="387157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Dorset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1595879747"/>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3309266858"/>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3407049" y="622300"/>
            <a:ext cx="387157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Dorset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3183210876"/>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1336143558"/>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4287587098"/>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1362496427"/>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4151323550"/>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3407049" y="622300"/>
            <a:ext cx="387157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Dorset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1041701949"/>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849457475"/>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2260603075"/>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3407049" y="622300"/>
            <a:ext cx="387157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Dorset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2217880781"/>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3357425823"/>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3759797875"/>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3407049" y="622300"/>
            <a:ext cx="387157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Dorset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3407049" y="622300"/>
            <a:ext cx="387157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Dorset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2573901856"/>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3022303467"/>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1840608696"/>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3407049" y="622300"/>
            <a:ext cx="387157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Dorset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76612524"/>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91892361"/>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97879028"/>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3975298"/>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55180794"/>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24195435"/>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31354928"/>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68144884"/>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3407049" y="622300"/>
            <a:ext cx="387157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Dorset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2248769"/>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2500850877"/>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55647851"/>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35705540"/>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13223762"/>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38455444"/>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8981340"/>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63416815"/>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59593110"/>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96600116"/>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85058575"/>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20901654"/>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3407049" y="622300"/>
            <a:ext cx="387157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Dorset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32715051"/>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7849286"/>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74068899"/>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79208746"/>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11068728"/>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99688592"/>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59947740"/>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10748699"/>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22786891"/>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83740630"/>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3407049" y="622300"/>
            <a:ext cx="387157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Dorset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37930556"/>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51915838"/>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25729064"/>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27620857"/>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32320299"/>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88106584"/>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24690965"/>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28723733"/>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28309931"/>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4531444"/>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3407049" y="622300"/>
            <a:ext cx="387157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Dorset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43256679"/>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73176567"/>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61844834"/>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24787814"/>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47025583"/>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37983555"/>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82729247"/>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41445592"/>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5545234"/>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12867206"/>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3407049" y="622300"/>
            <a:ext cx="387157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Dorset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93939330"/>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86704844"/>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52681576"/>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67421735"/>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00337087"/>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70893314"/>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80120497"/>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87062391"/>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42039196"/>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10849013"/>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3407049" y="622300"/>
            <a:ext cx="387157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Dorset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59730127"/>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09255280"/>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97263077"/>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55345528"/>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27754938"/>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96697947"/>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12937700"/>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7777263"/>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13799707"/>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04177403"/>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3407049" y="622300"/>
            <a:ext cx="387157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Dorset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64436042"/>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16399811"/>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64207412"/>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09520105"/>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15121395"/>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79699893"/>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37883536"/>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85740035"/>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41353967"/>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30927986"/>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3407049" y="622300"/>
            <a:ext cx="387157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Dorset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49556000"/>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30175304"/>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36462179"/>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62698026"/>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2129862"/>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29802445"/>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02219601"/>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62176356"/>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03356471"/>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95461796"/>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3407049" y="622300"/>
            <a:ext cx="387157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Dorset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3407049" y="622300"/>
            <a:ext cx="387157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Dorset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22215191"/>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81236426"/>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62951079"/>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84562142"/>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83862738"/>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79410966"/>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59442158"/>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57767292"/>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34119153"/>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11766356"/>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3407049" y="622300"/>
            <a:ext cx="387157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Dorset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29858195"/>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52318766"/>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23345360"/>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5482641"/>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37683723"/>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85158192"/>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52849987"/>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54885864"/>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3407049" y="622300"/>
            <a:ext cx="387157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Dorset NHS Foundation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98171908"/>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57116888"/>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00588562"/>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76115167"/>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60031662"/>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90311013"/>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68537451"/>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76105128"/>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3407049" y="622300"/>
            <a:ext cx="387157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Dorset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53015380"/>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42658727"/>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88158057"/>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08215303"/>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3407049" y="622300"/>
            <a:ext cx="387157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Dorset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82453934"/>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83397384"/>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3407049" y="622300"/>
            <a:ext cx="387157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Dorset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3407049" y="622300"/>
            <a:ext cx="387157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Dorset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3407049" y="622300"/>
            <a:ext cx="387157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Dorset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E072700-065F-4514-8545-C3A04D92E4A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26980</TotalTime>
  <Words>25629</Words>
  <Application>Microsoft Office PowerPoint</Application>
  <PresentationFormat>Custom</PresentationFormat>
  <Paragraphs>6489</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377</cp:revision>
  <dcterms:created xsi:type="dcterms:W3CDTF">2024-10-14T12:39:43Z</dcterms:created>
  <dcterms:modified xsi:type="dcterms:W3CDTF">2026-06-26T16:13:07Z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