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5.7365199999999998E-2</c:v>
                </c:pt>
                <c:pt idx="1">
                  <c:v>6.2100099999999998E-2</c:v>
                </c:pt>
                <c:pt idx="2">
                  <c:v>5.5268299999999999E-2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5.7440999999999999E-2</c:v>
                </c:pt>
                <c:pt idx="1">
                  <c:v>8.4624599999999994E-2</c:v>
                </c:pt>
                <c:pt idx="2">
                  <c:v>3.4028599999999999E-2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5.7516900000000003E-2</c:v>
                </c:pt>
                <c:pt idx="1">
                  <c:v>6.7057699999999998E-2</c:v>
                </c:pt>
                <c:pt idx="2">
                  <c:v>2.66384E-2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0.92911220000000005</c:v>
                </c:pt>
                <c:pt idx="1">
                  <c:v>0.85914579999999996</c:v>
                </c:pt>
                <c:pt idx="2">
                  <c:v>0.95539200000000002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3.0387299999999999E-2</c:v>
                </c:pt>
                <c:pt idx="1">
                  <c:v>0.113103</c:v>
                </c:pt>
                <c:pt idx="2">
                  <c:v>0.32526559999999999</c:v>
                </c:pt>
                <c:pt idx="3">
                  <c:v>2.91317E-2</c:v>
                </c:pt>
                <c:pt idx="4">
                  <c:v>0.12581890000000001</c:v>
                </c:pt>
                <c:pt idx="5">
                  <c:v>8.0025799999999994E-2</c:v>
                </c:pt>
                <c:pt idx="6">
                  <c:v>4.9105599999999999E-2</c:v>
                </c:pt>
                <c:pt idx="7">
                  <c:v>0.20763719999999999</c:v>
                </c:pt>
                <c:pt idx="8">
                  <c:v>8.2766699999999999E-2</c:v>
                </c:pt>
                <c:pt idx="9">
                  <c:v>0.14770910000000001</c:v>
                </c:pt>
                <c:pt idx="10">
                  <c:v>0.1094881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6.5047199999999999E-2</c:v>
                </c:pt>
                <c:pt idx="1">
                  <c:v>8.34096E-2</c:v>
                </c:pt>
                <c:pt idx="2">
                  <c:v>8.9782000000000001E-2</c:v>
                </c:pt>
                <c:pt idx="3">
                  <c:v>0.17188390000000001</c:v>
                </c:pt>
                <c:pt idx="4">
                  <c:v>0.13707759999999999</c:v>
                </c:pt>
                <c:pt idx="5">
                  <c:v>7.3714699999999994E-2</c:v>
                </c:pt>
                <c:pt idx="6">
                  <c:v>9.1279399999999997E-2</c:v>
                </c:pt>
                <c:pt idx="7">
                  <c:v>0.10257139999999999</c:v>
                </c:pt>
                <c:pt idx="8">
                  <c:v>0.18393970000000001</c:v>
                </c:pt>
                <c:pt idx="9">
                  <c:v>0.14563519999999999</c:v>
                </c:pt>
                <c:pt idx="10">
                  <c:v>0.1769249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6.5469100000000002E-2</c:v>
                </c:pt>
                <c:pt idx="1">
                  <c:v>5.0633999999999998E-2</c:v>
                </c:pt>
                <c:pt idx="2">
                  <c:v>4.1243099999999998E-2</c:v>
                </c:pt>
                <c:pt idx="3">
                  <c:v>0.12973119999999999</c:v>
                </c:pt>
                <c:pt idx="4">
                  <c:v>9.6933599999999995E-2</c:v>
                </c:pt>
                <c:pt idx="5">
                  <c:v>5.50492E-2</c:v>
                </c:pt>
                <c:pt idx="6">
                  <c:v>7.2198499999999999E-2</c:v>
                </c:pt>
                <c:pt idx="7">
                  <c:v>3.6835199999999998E-2</c:v>
                </c:pt>
                <c:pt idx="8">
                  <c:v>0.1018148</c:v>
                </c:pt>
                <c:pt idx="9">
                  <c:v>0.118242</c:v>
                </c:pt>
                <c:pt idx="10">
                  <c:v>6.5037499999999998E-2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0.93311949999999999</c:v>
                </c:pt>
                <c:pt idx="1">
                  <c:v>0.85972919999999997</c:v>
                </c:pt>
                <c:pt idx="2">
                  <c:v>0.85629339999999998</c:v>
                </c:pt>
                <c:pt idx="3">
                  <c:v>0.75305630000000001</c:v>
                </c:pt>
                <c:pt idx="4">
                  <c:v>0.85147059999999997</c:v>
                </c:pt>
                <c:pt idx="5">
                  <c:v>0.89915250000000002</c:v>
                </c:pt>
                <c:pt idx="6">
                  <c:v>0.8049442</c:v>
                </c:pt>
                <c:pt idx="7">
                  <c:v>0.81257279999999998</c:v>
                </c:pt>
                <c:pt idx="8">
                  <c:v>0.68842590000000004</c:v>
                </c:pt>
                <c:pt idx="9">
                  <c:v>0.81609030000000005</c:v>
                </c:pt>
                <c:pt idx="10">
                  <c:v>0.83000719999999995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0.14774570000000001</c:v>
                </c:pt>
                <c:pt idx="1">
                  <c:v>9.4583700000000007E-2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7.4632100000000007E-2</c:v>
                </c:pt>
                <c:pt idx="1">
                  <c:v>7.9584199999999994E-2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7.8264500000000001E-2</c:v>
                </c:pt>
                <c:pt idx="1">
                  <c:v>0.1130099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0.89018430000000004</c:v>
                </c:pt>
                <c:pt idx="1">
                  <c:v>0.80365520000000001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0.2238385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0.36561129999999997</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0.19056129999999999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8.8327915000000008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4.4890699999999999E-2</c:v>
                </c:pt>
                <c:pt idx="1">
                  <c:v>6.8511100000000005E-2</c:v>
                </c:pt>
                <c:pt idx="2">
                  <c:v>0.1379909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4.8827000000000002E-2</c:v>
                </c:pt>
                <c:pt idx="1">
                  <c:v>6.3828399999999993E-2</c:v>
                </c:pt>
                <c:pt idx="2">
                  <c:v>0.19470290000000001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4.1021700000000001E-2</c:v>
                </c:pt>
                <c:pt idx="1">
                  <c:v>3.9380400000000003E-2</c:v>
                </c:pt>
                <c:pt idx="2">
                  <c:v>0.17468159999999999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0.87595579999999995</c:v>
                </c:pt>
                <c:pt idx="1">
                  <c:v>0.88151360000000001</c:v>
                </c:pt>
                <c:pt idx="2">
                  <c:v>0.4831511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9.4086600000000006E-2</c:v>
                </c:pt>
                <c:pt idx="1">
                  <c:v>0.16216</c:v>
                </c:pt>
                <c:pt idx="2">
                  <c:v>0.1126698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0.15678880000000001</c:v>
                </c:pt>
                <c:pt idx="1">
                  <c:v>9.11357E-2</c:v>
                </c:pt>
                <c:pt idx="2">
                  <c:v>8.6481000000000002E-2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0.15608089999999999</c:v>
                </c:pt>
                <c:pt idx="1">
                  <c:v>6.0759199999999999E-2</c:v>
                </c:pt>
                <c:pt idx="2">
                  <c:v>9.5707600000000004E-2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0.3035236</c:v>
                </c:pt>
                <c:pt idx="1">
                  <c:v>0.79909859999999999</c:v>
                </c:pt>
                <c:pt idx="2">
                  <c:v>0.65890199999999999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0.1593918</c:v>
                </c:pt>
                <c:pt idx="1">
                  <c:v>0.10609399999999999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0.10595019999999999</c:v>
                </c:pt>
                <c:pt idx="1">
                  <c:v>0.22562850000000001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0.1187613</c:v>
                </c:pt>
                <c:pt idx="1">
                  <c:v>0.36774970000000001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0.45421990000000001</c:v>
                </c:pt>
                <c:pt idx="1">
                  <c:v>0.37692759999999997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6.0253000000000001E-2</c:v>
                </c:pt>
                <c:pt idx="1">
                  <c:v>0.15673029999999999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0.1092755</c:v>
                </c:pt>
                <c:pt idx="1">
                  <c:v>0.13508490000000001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0.1295771</c:v>
                </c:pt>
                <c:pt idx="1">
                  <c:v>0.1006244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0.61772190000000005</c:v>
                </c:pt>
                <c:pt idx="1">
                  <c:v>0.46872439999999999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0.72478629999999999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0.73789649999999996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0.71061090000000005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0.69204149999999998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0.68620040000000004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0.83047939999999998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0.84537819999999997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0.82055469999999997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0.83391000000000004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0.82551589999999997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0.93428060000000002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0.92807019999999996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0.93934139999999999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0.93235829999999997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0.92427179999999998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0.14575469999999999</c:v>
                </c:pt>
                <c:pt idx="1">
                  <c:v>0.2662621</c:v>
                </c:pt>
                <c:pt idx="2">
                  <c:v>0.13381989999999999</c:v>
                </c:pt>
                <c:pt idx="3">
                  <c:v>0.1416635</c:v>
                </c:pt>
                <c:pt idx="4">
                  <c:v>6.9753099999999998E-2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7.06817E-2</c:v>
                </c:pt>
                <c:pt idx="1">
                  <c:v>7.1218400000000001E-2</c:v>
                </c:pt>
                <c:pt idx="2">
                  <c:v>6.4618700000000001E-2</c:v>
                </c:pt>
                <c:pt idx="3">
                  <c:v>5.37102E-2</c:v>
                </c:pt>
                <c:pt idx="4">
                  <c:v>7.0517700000000003E-2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7.0873199999999997E-2</c:v>
                </c:pt>
                <c:pt idx="1">
                  <c:v>7.6059600000000005E-2</c:v>
                </c:pt>
                <c:pt idx="2">
                  <c:v>9.88261E-2</c:v>
                </c:pt>
                <c:pt idx="3">
                  <c:v>6.5565499999999999E-2</c:v>
                </c:pt>
                <c:pt idx="4">
                  <c:v>6.8710199999999999E-2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0.80633869999999996</c:v>
                </c:pt>
                <c:pt idx="1">
                  <c:v>0.74568999999999996</c:v>
                </c:pt>
                <c:pt idx="2">
                  <c:v>0.77096120000000001</c:v>
                </c:pt>
                <c:pt idx="3">
                  <c:v>0.84679530000000003</c:v>
                </c:pt>
                <c:pt idx="4">
                  <c:v>0.82447550000000003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0.76308540000000002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0.71978019999999998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0.75409839999999995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0.78274759999999999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0.72607259999999996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0.61407250000000002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0.60743800000000003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0.63594470000000003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0.67605630000000005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0.75289019999999995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0.74788730000000003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0.75642759999999998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0.75642969999999998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0.76959250000000001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0.69883039999999996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0.73512739999999999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0.74761250000000001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0.72972970000000004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0.74132489999999995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0.73271889999999995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0.79279279999999996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0.81240769999999995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0.83067100000000005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0.80408860000000004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0.92844970000000004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0.95158589999999998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0.94354839999999995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0.93587520000000002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0.93632959999999998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0.7664974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0.76767680000000005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0.79032259999999999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0.79722700000000002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0.79065419999999997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0.96457329999999997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0.95787829999999996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0.96779139999999997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0.95798320000000003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0.95487359999999999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0.87623759999999995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0.87060700000000002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0.84663529999999998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0.8433735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0.85661759999999998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0.94634870000000004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0.96086959999999999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0.93379310000000004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0.93721290000000002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0.92903230000000003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3.5679900000000001E-2</c:v>
                </c:pt>
                <c:pt idx="1">
                  <c:v>4.8188399999999999E-2</c:v>
                </c:pt>
                <c:pt idx="2">
                  <c:v>7.0601700000000003E-2</c:v>
                </c:pt>
                <c:pt idx="3">
                  <c:v>9.1348700000000005E-2</c:v>
                </c:pt>
                <c:pt idx="4">
                  <c:v>3.3201799999999997E-2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4.42479E-2</c:v>
                </c:pt>
                <c:pt idx="1">
                  <c:v>6.2035699999999999E-2</c:v>
                </c:pt>
                <c:pt idx="2">
                  <c:v>0.1050936</c:v>
                </c:pt>
                <c:pt idx="3">
                  <c:v>7.26406E-2</c:v>
                </c:pt>
                <c:pt idx="4">
                  <c:v>3.8252000000000001E-2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2.6377299999999999E-2</c:v>
                </c:pt>
                <c:pt idx="1">
                  <c:v>8.9233400000000004E-2</c:v>
                </c:pt>
                <c:pt idx="2">
                  <c:v>0.11201179999999999</c:v>
                </c:pt>
                <c:pt idx="3">
                  <c:v>7.4094800000000002E-2</c:v>
                </c:pt>
                <c:pt idx="4">
                  <c:v>3.4611799999999998E-2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0.92371040000000004</c:v>
                </c:pt>
                <c:pt idx="1">
                  <c:v>0.82817560000000001</c:v>
                </c:pt>
                <c:pt idx="2">
                  <c:v>0.69832959999999999</c:v>
                </c:pt>
                <c:pt idx="3">
                  <c:v>0.7935373</c:v>
                </c:pt>
                <c:pt idx="4">
                  <c:v>0.93619620000000003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0.80226900000000001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0.84243369999999995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0.82407410000000003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0.82486870000000001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0.84728340000000002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0.83380279999999996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0.84646739999999998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0.85135139999999998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0.84482760000000001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0.71156900000000001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0.75303030000000004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0.75245899999999999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0.73756429999999995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0.62086520000000001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0.58563540000000003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0.75929199999999997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0.79084969999999999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0.82588600000000001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0.87166670000000002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0.83576640000000002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0.78286560000000005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0.80056579999999999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0.79945429999999995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0.81996970000000002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0.78605389999999997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0.79877109999999996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0.8430493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0.83309560000000005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0.8515625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0.8158784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0.70526310000000003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0.71717169999999997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0.67298579999999997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0.74025980000000002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0.69662919999999995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0.75036709999999995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0.74964640000000005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0.7644377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0.73217120000000002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0.88428320000000005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0.89464880000000002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0.89694039999999997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0.90161000000000002</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0.89852399999999999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0.16582530000000001</c:v>
                </c:pt>
                <c:pt idx="1">
                  <c:v>0.1075063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9.3128299999999997E-2</c:v>
                </c:pt>
                <c:pt idx="1">
                  <c:v>8.8483900000000004E-2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0.1126508</c:v>
                </c:pt>
                <c:pt idx="1">
                  <c:v>0.16668640000000001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0.72726179999999996</c:v>
                </c:pt>
                <c:pt idx="1">
                  <c:v>0.67284699999999997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0.98165139999999995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0.98285719999999999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0.99447509999999995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0.98107250000000001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0.97938139999999996</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0.94607839999999999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0.92957749999999995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0.94642859999999995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0.96401029999999999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0.61714290000000005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0.59696970000000005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0.58452720000000002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0.57547170000000003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0.62181819999999999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0.68732389999999999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0.68731560000000003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0.66758240000000002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0.67272730000000003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0.68904600000000005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0.69774009999999997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0.67930029999999997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0.67768600000000001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0.69908820000000005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0.71777000000000002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0.556338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0.6021898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0.64630220000000005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0.66891889999999998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0.6504065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0.75900270000000003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0.80691639999999998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0.74262729999999999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0.75297619999999998</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0.75524469999999999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0.88471180000000005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0.93146419999999996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0.74247490000000005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0.80225080000000004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0.80103809999999998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0.80327870000000001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0.84419259999999996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0.89850750000000001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0.88022290000000003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0.88650300000000004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0.1350922</c:v>
                </c:pt>
                <c:pt idx="1">
                  <c:v>0.1488671</c:v>
                </c:pt>
                <c:pt idx="2">
                  <c:v>0.1083958</c:v>
                </c:pt>
                <c:pt idx="3">
                  <c:v>6.8000099999999994E-2</c:v>
                </c:pt>
                <c:pt idx="4">
                  <c:v>8.7844199999999997E-2</c:v>
                </c:pt>
                <c:pt idx="5">
                  <c:v>0.14499870000000001</c:v>
                </c:pt>
                <c:pt idx="6">
                  <c:v>0.10513309999999999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9.61814E-2</c:v>
                </c:pt>
                <c:pt idx="1">
                  <c:v>0.1120862</c:v>
                </c:pt>
                <c:pt idx="2">
                  <c:v>0.1040671</c:v>
                </c:pt>
                <c:pt idx="3">
                  <c:v>0.1059988</c:v>
                </c:pt>
                <c:pt idx="4">
                  <c:v>0.11202040000000001</c:v>
                </c:pt>
                <c:pt idx="5">
                  <c:v>8.8589100000000004E-2</c:v>
                </c:pt>
                <c:pt idx="6">
                  <c:v>7.6257900000000003E-2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0.1729492</c:v>
                </c:pt>
                <c:pt idx="1">
                  <c:v>0.12645110000000001</c:v>
                </c:pt>
                <c:pt idx="2">
                  <c:v>0.1278108</c:v>
                </c:pt>
                <c:pt idx="3">
                  <c:v>0.11389390000000001</c:v>
                </c:pt>
                <c:pt idx="4">
                  <c:v>0.23017409999999999</c:v>
                </c:pt>
                <c:pt idx="5">
                  <c:v>0.11112030000000001</c:v>
                </c:pt>
                <c:pt idx="6">
                  <c:v>8.6362900000000006E-2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0.75410500000000003</c:v>
                </c:pt>
                <c:pt idx="1">
                  <c:v>0.65345390000000003</c:v>
                </c:pt>
                <c:pt idx="2">
                  <c:v>0.71137589999999995</c:v>
                </c:pt>
                <c:pt idx="3">
                  <c:v>0.68564780000000003</c:v>
                </c:pt>
                <c:pt idx="4">
                  <c:v>0.61810430000000005</c:v>
                </c:pt>
                <c:pt idx="5">
                  <c:v>0.81007209999999996</c:v>
                </c:pt>
                <c:pt idx="6">
                  <c:v>0.82416429999999996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0.84806630000000005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0.87209300000000001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0.8525469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0.84477610000000003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0.82986110000000002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0.81012660000000003</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0.85396830000000001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0.80733940000000004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0.83783779999999997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0.8132296</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0.87405540000000004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0.8586956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0.89655169999999995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0.94047619999999998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0.94059409999999999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0.85840709999999998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0.85567009999999999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0.84269660000000002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0.90243899999999999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0.87711859999999997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0.92268039999999996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0.84974090000000002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0.87345680000000003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0.87601079999999998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0.89743589999999995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0.88291140000000001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0.85971220000000004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0.82784429999999998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0.81034479999999998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0.79831929999999995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0.83846149999999997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0.83116880000000004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0.90099010000000002</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0.88596490000000006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0.81896550000000001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0.75824179999999997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0.68235299999999999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6.1698200000000002E-2</c:v>
                </c:pt>
                <c:pt idx="1">
                  <c:v>6.6772899999999996E-2</c:v>
                </c:pt>
                <c:pt idx="2">
                  <c:v>0.27528730000000001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4.4661100000000002E-2</c:v>
                </c:pt>
                <c:pt idx="1">
                  <c:v>8.5100300000000004E-2</c:v>
                </c:pt>
                <c:pt idx="2">
                  <c:v>0.13914860000000001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5.3824200000000003E-2</c:v>
                </c:pt>
                <c:pt idx="1">
                  <c:v>8.3760799999999996E-2</c:v>
                </c:pt>
                <c:pt idx="2">
                  <c:v>0.1220608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0.89713670000000001</c:v>
                </c:pt>
                <c:pt idx="1">
                  <c:v>0.73450789999999999</c:v>
                </c:pt>
                <c:pt idx="2">
                  <c:v>0.69680200000000003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0.86324789999999996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0.88144330000000004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0.80628270000000002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0.86118980000000001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0.86624210000000001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0.80291970000000001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0.55172410000000005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0.54624779999999995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0.53979239999999995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0.60075330000000005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0.57170540000000003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0.62921349999999998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0.62132920000000003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0.63554219999999995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0.67774089999999998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0.62326389999999998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0.85436889999999999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0.85205989999999998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0.87020109999999995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0.85436889999999999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0.87311830000000001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0.71248020000000001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0.69558600000000004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0.70535709999999996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0.73039220000000005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0.69723179999999996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0.76012460000000004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0.7655786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0.76266279999999997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0.78213169999999999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0.73223139999999998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0.38526909999999998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0.45524300000000001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0.48561149999999997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0.49811319999999998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0.55762080000000003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0.50194550000000004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0.47247709999999998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0.1787687</c:v>
                </c:pt>
                <c:pt idx="1">
                  <c:v>9.8752400000000004E-2</c:v>
                </c:pt>
                <c:pt idx="2">
                  <c:v>4.7840399999999998E-2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7.4501700000000004E-2</c:v>
                </c:pt>
                <c:pt idx="1">
                  <c:v>4.90552E-2</c:v>
                </c:pt>
                <c:pt idx="2">
                  <c:v>2.3760699999999999E-2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7.8847E-2</c:v>
                </c:pt>
                <c:pt idx="1">
                  <c:v>3.7052500000000002E-2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0.73908620000000003</c:v>
                </c:pt>
                <c:pt idx="1">
                  <c:v>0.92700930000000004</c:v>
                </c:pt>
                <c:pt idx="2">
                  <c:v>0.98067950000000004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0.57758620000000005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0.57199999999999995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0.65280660000000001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0.62932790000000005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0.61958999999999997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0.90497079999999996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0.89428569999999996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0.88292009999999999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0.88038280000000002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0.9110106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0.89598809999999995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0.90070919999999999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0.91379310000000002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0.87479410000000002</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0.64212329999999995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0.69488539999999999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0.67224079999999997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0.67238089999999995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0.65697680000000003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0.78260870000000005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0.81739130000000004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0.84776119999999999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0.79598659999999999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0.79863479999999998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0.26530609999999999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0.27607359999999997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0.33727810000000003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0.35460989999999998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0.3043478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8.8986587999999998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8.9691180999999993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8.9092178000000004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8.9043206999999995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8.8156604999999999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0.47926269999999999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0.41964289999999999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0.42824069999999997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0.43264249999999999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0.48320410000000003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3.7255400000000001E-2</c:v>
                </c:pt>
                <c:pt idx="1">
                  <c:v>4.3828400000000003E-2</c:v>
                </c:pt>
                <c:pt idx="2">
                  <c:v>5.2673299999999999E-2</c:v>
                </c:pt>
                <c:pt idx="3">
                  <c:v>0.12906819999999999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6.0741999999999997E-2</c:v>
                </c:pt>
                <c:pt idx="1">
                  <c:v>6.2752299999999997E-2</c:v>
                </c:pt>
                <c:pt idx="2">
                  <c:v>6.3239100000000006E-2</c:v>
                </c:pt>
                <c:pt idx="3">
                  <c:v>0.10171810000000001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8.2375599999999993E-2</c:v>
                </c:pt>
                <c:pt idx="1">
                  <c:v>0.13395899999999999</c:v>
                </c:pt>
                <c:pt idx="2">
                  <c:v>4.8427699999999997E-2</c:v>
                </c:pt>
                <c:pt idx="3">
                  <c:v>0.15659609999999999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0.81752060000000004</c:v>
                </c:pt>
                <c:pt idx="1">
                  <c:v>0.78703089999999998</c:v>
                </c:pt>
                <c:pt idx="2">
                  <c:v>0.83639540000000001</c:v>
                </c:pt>
                <c:pt idx="3">
                  <c:v>0.58372900000000005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8.3526600000000006E-2</c:v>
                </c:pt>
                <c:pt idx="1">
                  <c:v>0.15307080000000001</c:v>
                </c:pt>
                <c:pt idx="2">
                  <c:v>0.1334574</c:v>
                </c:pt>
                <c:pt idx="3">
                  <c:v>5.5985199999999999E-2</c:v>
                </c:pt>
                <c:pt idx="4">
                  <c:v>0.16821259999999999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6.9851399999999994E-2</c:v>
                </c:pt>
                <c:pt idx="1">
                  <c:v>9.7254300000000002E-2</c:v>
                </c:pt>
                <c:pt idx="2">
                  <c:v>6.5280500000000005E-2</c:v>
                </c:pt>
                <c:pt idx="3">
                  <c:v>8.3846900000000002E-2</c:v>
                </c:pt>
                <c:pt idx="4">
                  <c:v>9.4166E-2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5.0592699999999997E-2</c:v>
                </c:pt>
                <c:pt idx="1">
                  <c:v>8.6414299999999999E-2</c:v>
                </c:pt>
                <c:pt idx="2">
                  <c:v>5.3877099999999997E-2</c:v>
                </c:pt>
                <c:pt idx="3">
                  <c:v>0.22446550000000001</c:v>
                </c:pt>
                <c:pt idx="4">
                  <c:v>8.3218799999999996E-2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0.7300217</c:v>
                </c:pt>
                <c:pt idx="1">
                  <c:v>0.69512359999999995</c:v>
                </c:pt>
                <c:pt idx="2">
                  <c:v>0.87223510000000004</c:v>
                </c:pt>
                <c:pt idx="3">
                  <c:v>0.61649799999999999</c:v>
                </c:pt>
                <c:pt idx="4">
                  <c:v>0.56770160000000003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Coventry and Warwickshire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643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1,462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91634874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96350267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4402399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02470079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830935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707088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643694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24782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394603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606827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685184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614889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092564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581110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313622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259623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647354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862740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541653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921449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6853513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29957580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3601767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69457008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90638240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4005986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1491064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79917124"/>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03735828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22314372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7225013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8883580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12260110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5915919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03130532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89526834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781456836"/>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70291215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37135112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7504660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84902158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24260704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5280750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26379610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35802650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88713480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0372634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8941751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00239305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37262935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691523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4907237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32412195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57977944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15510765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2396068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9487734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17803441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53357955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85127070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87325815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8050708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04174424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26485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Coventry and Warwickshire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10798355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9960213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81374897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72251949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761040" y="622300"/>
            <a:ext cx="451758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Coventry and Warwickshire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62924822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31458340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151290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62488045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7816986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0362693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19602211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08521233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54754192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56882696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31216819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27358775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38742620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6168369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724360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55593929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37016869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72861783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5983629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82193224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70875387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66302172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83004807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5254597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1090189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593557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36555435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10125566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45902418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55554737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15417369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3698277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13494612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9903770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40625265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4257441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40072189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8453361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16853004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41339733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3009385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78664983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9937687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5379927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46903833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60539888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99177822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90063598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2115177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34847899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02538551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4552573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9466718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0792464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29459106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54302299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38932046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75563291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5628232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26287478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5922535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90212494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04778581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5045144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67088396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9742849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69450493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5311408"/>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051347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718815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93064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450569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512935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479642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071678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540623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183617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77066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166681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568386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8884882"/>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147725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737320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276284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360384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621017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775873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920089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919592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269810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348609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086729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148637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673833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694920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691452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532648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986162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16377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83217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437521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03063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188578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220360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580904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652231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220141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883558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921658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06978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601072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754353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27320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482677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35354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462005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939890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955379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36631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991510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99889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713204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820489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151143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985676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455788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45245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994388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097770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110478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78376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270868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472261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361425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39106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507205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795026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052470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494707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312319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583912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350017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049805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96688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462838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988386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679072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283372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367105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854070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305691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906223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043356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469686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722816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695623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289635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400521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830701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243005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287999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064301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841014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4908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40458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976616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48151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242179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225911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527210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367370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055428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630212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8106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478480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550133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970179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57041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202217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171085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763328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024530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90741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864325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55394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092758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65954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747623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734770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761040" y="622300"/>
            <a:ext cx="4517583"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Coventry and Warwickshire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26070</Words>
  <Application>Microsoft Office PowerPoint</Application>
  <PresentationFormat>Custom</PresentationFormat>
  <Paragraphs>6494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