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5.75798E-2</c:v>
                </c:pt>
                <c:pt idx="1">
                  <c:v>6.19771E-2</c:v>
                </c:pt>
                <c:pt idx="2">
                  <c:v>5.5268299999999999E-2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5.7011699999999998E-2</c:v>
                </c:pt>
                <c:pt idx="1">
                  <c:v>8.4870600000000004E-2</c:v>
                </c:pt>
                <c:pt idx="2">
                  <c:v>3.4028599999999999E-2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5.7731600000000001E-2</c:v>
                </c:pt>
                <c:pt idx="1">
                  <c:v>6.69347E-2</c:v>
                </c:pt>
                <c:pt idx="2">
                  <c:v>2.66384E-2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0.90577010000000002</c:v>
                </c:pt>
                <c:pt idx="1">
                  <c:v>0.86244790000000005</c:v>
                </c:pt>
                <c:pt idx="2">
                  <c:v>0.95184040000000003</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0.6691821</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2.9654E-2</c:v>
                </c:pt>
                <c:pt idx="1">
                  <c:v>0.1186089</c:v>
                </c:pt>
                <c:pt idx="2">
                  <c:v>0.32418079999999999</c:v>
                </c:pt>
                <c:pt idx="3">
                  <c:v>2.54951E-2</c:v>
                </c:pt>
                <c:pt idx="4">
                  <c:v>0.13896500000000001</c:v>
                </c:pt>
                <c:pt idx="5">
                  <c:v>7.9312400000000005E-2</c:v>
                </c:pt>
                <c:pt idx="6">
                  <c:v>5.51479E-2</c:v>
                </c:pt>
                <c:pt idx="7">
                  <c:v>0.20667079999999999</c:v>
                </c:pt>
                <c:pt idx="8">
                  <c:v>7.9338099999999995E-2</c:v>
                </c:pt>
                <c:pt idx="9">
                  <c:v>0.16193679999999999</c:v>
                </c:pt>
                <c:pt idx="10">
                  <c:v>0.1098382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6.6513799999999998E-2</c:v>
                </c:pt>
                <c:pt idx="1">
                  <c:v>7.2397799999999998E-2</c:v>
                </c:pt>
                <c:pt idx="2">
                  <c:v>9.1951599999999994E-2</c:v>
                </c:pt>
                <c:pt idx="3">
                  <c:v>0.17915710000000001</c:v>
                </c:pt>
                <c:pt idx="4">
                  <c:v>0.11078540000000001</c:v>
                </c:pt>
                <c:pt idx="5">
                  <c:v>7.5141600000000003E-2</c:v>
                </c:pt>
                <c:pt idx="6">
                  <c:v>7.9194899999999999E-2</c:v>
                </c:pt>
                <c:pt idx="7">
                  <c:v>0.10450429999999999</c:v>
                </c:pt>
                <c:pt idx="8">
                  <c:v>0.19079689999999999</c:v>
                </c:pt>
                <c:pt idx="9">
                  <c:v>0.1171797</c:v>
                </c:pt>
                <c:pt idx="10">
                  <c:v>0.17622460000000001</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6.4735699999999993E-2</c:v>
                </c:pt>
                <c:pt idx="1">
                  <c:v>5.61399E-2</c:v>
                </c:pt>
                <c:pt idx="2">
                  <c:v>4.0158300000000001E-2</c:v>
                </c:pt>
                <c:pt idx="3">
                  <c:v>0.1260946</c:v>
                </c:pt>
                <c:pt idx="4">
                  <c:v>0.1100797</c:v>
                </c:pt>
                <c:pt idx="5">
                  <c:v>5.4335799999999997E-2</c:v>
                </c:pt>
                <c:pt idx="6">
                  <c:v>7.8240799999999999E-2</c:v>
                </c:pt>
                <c:pt idx="7">
                  <c:v>3.5868799999999999E-2</c:v>
                </c:pt>
                <c:pt idx="8">
                  <c:v>9.8386199999999993E-2</c:v>
                </c:pt>
                <c:pt idx="9">
                  <c:v>0.1324697</c:v>
                </c:pt>
                <c:pt idx="10">
                  <c:v>6.5387600000000004E-2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0.91031019999999996</c:v>
                </c:pt>
                <c:pt idx="1">
                  <c:v>0.86456520000000003</c:v>
                </c:pt>
                <c:pt idx="2">
                  <c:v>0.91195910000000002</c:v>
                </c:pt>
                <c:pt idx="3">
                  <c:v>0.8353739</c:v>
                </c:pt>
                <c:pt idx="4">
                  <c:v>0.773733</c:v>
                </c:pt>
                <c:pt idx="5">
                  <c:v>0.88398810000000005</c:v>
                </c:pt>
                <c:pt idx="6">
                  <c:v>0.83405130000000005</c:v>
                </c:pt>
                <c:pt idx="7">
                  <c:v>0.85060369999999996</c:v>
                </c:pt>
                <c:pt idx="8">
                  <c:v>0.80674979999999996</c:v>
                </c:pt>
                <c:pt idx="9">
                  <c:v>0.76162189999999996</c:v>
                </c:pt>
                <c:pt idx="10">
                  <c:v>0.87120600000000004</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0.1487002</c:v>
                </c:pt>
                <c:pt idx="1">
                  <c:v>9.5111600000000004E-2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7.2723099999999999E-2</c:v>
                </c:pt>
                <c:pt idx="1">
                  <c:v>7.8528500000000001E-2</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7.9219100000000001E-2</c:v>
                </c:pt>
                <c:pt idx="1">
                  <c:v>0.11353779999999999</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0.91114539999999999</c:v>
                </c:pt>
                <c:pt idx="1">
                  <c:v>0.82225429999999999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0.2250896</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0.36310910000000002</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0.19181239999999999</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8.9575066999999997</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4.5244800000000002E-2</c:v>
                </c:pt>
                <c:pt idx="1">
                  <c:v>6.9020200000000004E-2</c:v>
                </c:pt>
                <c:pt idx="2">
                  <c:v>0.13912769999999999</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4.8118800000000003E-2</c:v>
                </c:pt>
                <c:pt idx="1">
                  <c:v>6.2810000000000005E-2</c:v>
                </c:pt>
                <c:pt idx="2">
                  <c:v>0.19242919999999999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4.13759E-2</c:v>
                </c:pt>
                <c:pt idx="1">
                  <c:v>3.9889599999999997E-2</c:v>
                </c:pt>
                <c:pt idx="2">
                  <c:v>0.17581840000000001</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0.89296180000000003</c:v>
                </c:pt>
                <c:pt idx="1">
                  <c:v>0.87086399999999997</c:v>
                </c:pt>
                <c:pt idx="2">
                  <c:v>0.50595489999999999</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0.1003486</c:v>
                </c:pt>
                <c:pt idx="1">
                  <c:v>0.16511210000000001</c:v>
                </c:pt>
                <c:pt idx="2">
                  <c:v>0.1129708</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0.1442649</c:v>
                </c:pt>
                <c:pt idx="1">
                  <c:v>8.5231399999999999E-2</c:v>
                </c:pt>
                <c:pt idx="2">
                  <c:v>8.5878899999999994E-2</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0.16234280000000001</c:v>
                </c:pt>
                <c:pt idx="1">
                  <c:v>6.3711299999999998E-2</c:v>
                </c:pt>
                <c:pt idx="2">
                  <c:v>9.6008700000000002E-2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0.30857849999999998</c:v>
                </c:pt>
                <c:pt idx="1">
                  <c:v>0.81657849999999998</c:v>
                </c:pt>
                <c:pt idx="2">
                  <c:v>0.67952990000000002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0.1608948</c:v>
                </c:pt>
                <c:pt idx="1">
                  <c:v>0.1066932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0.1029443</c:v>
                </c:pt>
                <c:pt idx="1">
                  <c:v>0.22443009999999999</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0.1202643</c:v>
                </c:pt>
                <c:pt idx="1">
                  <c:v>0.36834889999999998</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0.45153500000000002</c:v>
                </c:pt>
                <c:pt idx="1">
                  <c:v>0.34592669999999998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6.1889300000000001E-2</c:v>
                </c:pt>
                <c:pt idx="1">
                  <c:v>0.1592518</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0.10600279999999999</c:v>
                </c:pt>
                <c:pt idx="1">
                  <c:v>0.13004189999999999</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0.13121340000000001</c:v>
                </c:pt>
                <c:pt idx="1">
                  <c:v>0.1031459</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0.63994200000000001</c:v>
                </c:pt>
                <c:pt idx="1">
                  <c:v>0.55691109999999999</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0.79872880000000002</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0.72978719999999997</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0.7477876</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0.73280940000000006</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0.71814670000000003</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0.84042559999999999</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0.84355179999999996</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0.83552630000000006</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0.83596839999999994</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0.83333330000000005</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0.93186809999999998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0.94594590000000001</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0.94226330000000003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0.94877049999999996</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0.93914810000000004</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0.14639170000000001</c:v>
                </c:pt>
                <c:pt idx="1">
                  <c:v>0.26689459999999998</c:v>
                </c:pt>
                <c:pt idx="2">
                  <c:v>0.13433890000000001</c:v>
                </c:pt>
                <c:pt idx="3">
                  <c:v>0.14211489999999999</c:v>
                </c:pt>
                <c:pt idx="4">
                  <c:v>6.9473199999999999E-2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6.9407899999999995E-2</c:v>
                </c:pt>
                <c:pt idx="1">
                  <c:v>6.9953399999999999E-2</c:v>
                </c:pt>
                <c:pt idx="2">
                  <c:v>6.3580700000000004E-2</c:v>
                </c:pt>
                <c:pt idx="3">
                  <c:v>5.2807399999999997E-2</c:v>
                </c:pt>
                <c:pt idx="4">
                  <c:v>7.1077399999999999E-2</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7.1510199999999996E-2</c:v>
                </c:pt>
                <c:pt idx="1">
                  <c:v>7.6692099999999999E-2</c:v>
                </c:pt>
                <c:pt idx="2">
                  <c:v>9.9345100000000006E-2</c:v>
                </c:pt>
                <c:pt idx="3">
                  <c:v>6.6016900000000003E-2</c:v>
                </c:pt>
                <c:pt idx="4">
                  <c:v>6.8430400000000002E-2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0.81297730000000001</c:v>
                </c:pt>
                <c:pt idx="1">
                  <c:v>0.72966390000000003</c:v>
                </c:pt>
                <c:pt idx="2">
                  <c:v>0.77178380000000002</c:v>
                </c:pt>
                <c:pt idx="3">
                  <c:v>0.85580610000000001</c:v>
                </c:pt>
                <c:pt idx="4">
                  <c:v>0.84857320000000003</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0.77027029999999996</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0.75675680000000001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0.74358979999999997</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0.71384610000000004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0.6791045</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0.65482229999999997</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0.65873009999999999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0.70944309999999999</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0.68705879999999997</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0.74782610000000005</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0.73920549999999996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0.75736570000000003</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0.77373420000000004</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0.7617602</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0.71701389999999998</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0.70710569999999995</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0.70899469999999998</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0.72222220000000004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0.72424239999999995</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0.65145989999999998</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0.70695969999999997</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0.74339619999999995</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0.80136980000000002</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0.80226900000000001</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0.94315789999999999</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0.94291749999999996</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0.9320176</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0.95445539999999995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0.93486590000000003</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0.79787240000000004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0.78038379999999996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0.77292570000000005</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0.78458499999999998</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0.77649330000000005</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0.97160239999999998</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0.95209580000000005</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0.95131840000000001</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0.97042510000000004</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0.95126350000000004</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0.89217760000000002</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0.85232070000000004</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0.81327799999999995</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0.84629980000000005</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0.86988849999999995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0.92985609999999996</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0.92678570000000005</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0.92156859999999996</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0.9347472</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0.9103774</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3.5191699999999999E-2</c:v>
                </c:pt>
                <c:pt idx="1">
                  <c:v>4.7863299999999998E-2</c:v>
                </c:pt>
                <c:pt idx="2">
                  <c:v>7.0351200000000003E-2</c:v>
                </c:pt>
                <c:pt idx="3">
                  <c:v>9.0844599999999998E-2</c:v>
                </c:pt>
                <c:pt idx="4">
                  <c:v>3.2983199999999997E-2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4.5224399999999998E-2</c:v>
                </c:pt>
                <c:pt idx="1">
                  <c:v>6.2685900000000003E-2</c:v>
                </c:pt>
                <c:pt idx="2">
                  <c:v>0.1055946</c:v>
                </c:pt>
                <c:pt idx="3">
                  <c:v>7.36488E-2</c:v>
                </c:pt>
                <c:pt idx="4">
                  <c:v>3.86892E-2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2.5888999999999999E-2</c:v>
                </c:pt>
                <c:pt idx="1">
                  <c:v>8.8908200000000007E-2</c:v>
                </c:pt>
                <c:pt idx="2">
                  <c:v>0.11176129999999999</c:v>
                </c:pt>
                <c:pt idx="3">
                  <c:v>7.3590600000000006E-2</c:v>
                </c:pt>
                <c:pt idx="4">
                  <c:v>3.4393199999999999E-2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0.93986009999999998</c:v>
                </c:pt>
                <c:pt idx="1">
                  <c:v>0.8421227</c:v>
                </c:pt>
                <c:pt idx="2">
                  <c:v>0.72101570000000004</c:v>
                </c:pt>
                <c:pt idx="3">
                  <c:v>0.7784141</c:v>
                </c:pt>
                <c:pt idx="4">
                  <c:v>0.93847080000000005</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0.84023669999999995</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0.82625479999999996</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0.82730930000000003</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0.8665448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0.84408609999999995</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0.83741259999999995</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0.82842289999999996</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0.82807019999999998</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0.8306962</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0.84393940000000001</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0.72264150000000005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0.68181820000000004</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0.70392160000000004</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0.73889879999999997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0.72991450000000002</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0.54545460000000001</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0.56000000000000005</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0.60122699999999996</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0.74207190000000001</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0.77189410000000003</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0.86612579999999995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0.85144929999999996</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0.85160199999999997</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0.77391299999999996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0.79513889999999998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0.77954140000000005</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0.8019018</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0.78769230000000001</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0.81666669999999997</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0.82720590000000005</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0.81870229999999999</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0.86026939999999996</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0.81759999999999999</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0.74367090000000002</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0.73214290000000004</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0.74603180000000002</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0.81167109999999998</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0.7241379</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0.74520070000000005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0.73321860000000005</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0.74736840000000004</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0.79239300000000001</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0.77743899999999999</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0.93027890000000002</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0.90909090000000004</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0.92811840000000001</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0.94584829999999998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0.92943200000000004</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0.16742899999999999</c:v>
                </c:pt>
                <c:pt idx="1">
                  <c:v>0.1074543</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8.9921000000000001E-2</c:v>
                </c:pt>
                <c:pt idx="1">
                  <c:v>8.8588E-2</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0.11425449999999999</c:v>
                </c:pt>
                <c:pt idx="1">
                  <c:v>0.16663439999999999</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0.73521150000000002</c:v>
                </c:pt>
                <c:pt idx="1">
                  <c:v>0.7014994</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0.97899159999999996</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0.97854079999999999</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0.9780702</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0.98892990000000003</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0.98916970000000004</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0.92691029999999996</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0.95286199999999999</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0.95876289999999997</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0.94476740000000003</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0.94476740000000003</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0.7137097</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0.6637168</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0.70666660000000003</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0.65263159999999998</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0.68367339999999999</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0.73593070000000005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0.75416669999999997</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0.71525419999999995</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0.729097</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0.734375</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0.70638299999999998</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0.73333329999999997</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0.75503359999999997</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0.71666660000000004</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0.65550240000000004</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0.6774194</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0.7664974</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0.6504065</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0.69372699999999998</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0.80252100000000004</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0.78688530000000001</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0.77408639999999995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0.81045750000000005</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0.88636360000000003</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0.89716309999999999</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0.87943260000000001</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0.88102899999999995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0.90879480000000001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0.77867200000000003</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0.81960789999999994</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0.81855670000000003</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0.81818179999999996</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0.82105260000000002</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0.8984375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0.89565220000000001</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0.88888889999999998</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0.90202700000000002</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0.90909090000000004</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0.13669039999999999</c:v>
                </c:pt>
                <c:pt idx="1">
                  <c:v>0.1515146</c:v>
                </c:pt>
                <c:pt idx="2">
                  <c:v>0.1095357</c:v>
                </c:pt>
                <c:pt idx="3">
                  <c:v>6.9343199999999994E-2</c:v>
                </c:pt>
                <c:pt idx="4">
                  <c:v>8.9684299999999995E-2</c:v>
                </c:pt>
                <c:pt idx="5">
                  <c:v>0.14575450000000001</c:v>
                </c:pt>
                <c:pt idx="6">
                  <c:v>0.1062715</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9.2985100000000001E-2</c:v>
                </c:pt>
                <c:pt idx="1">
                  <c:v>0.1067911</c:v>
                </c:pt>
                <c:pt idx="2">
                  <c:v>0.1017874</c:v>
                </c:pt>
                <c:pt idx="3">
                  <c:v>0.1033125</c:v>
                </c:pt>
                <c:pt idx="4">
                  <c:v>0.1083403</c:v>
                </c:pt>
                <c:pt idx="5">
                  <c:v>8.7077500000000002E-2</c:v>
                </c:pt>
                <c:pt idx="6">
                  <c:v>7.3981000000000005E-2</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0.17454739999999999</c:v>
                </c:pt>
                <c:pt idx="1">
                  <c:v>0.12909870000000001</c:v>
                </c:pt>
                <c:pt idx="2">
                  <c:v>0.1289507</c:v>
                </c:pt>
                <c:pt idx="3">
                  <c:v>0.1152371</c:v>
                </c:pt>
                <c:pt idx="4">
                  <c:v>0.2320142</c:v>
                </c:pt>
                <c:pt idx="5">
                  <c:v>0.11187610000000001</c:v>
                </c:pt>
                <c:pt idx="6">
                  <c:v>8.7501399999999993E-2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0.81488910000000003</c:v>
                </c:pt>
                <c:pt idx="1">
                  <c:v>0.69285319999999995</c:v>
                </c:pt>
                <c:pt idx="2">
                  <c:v>0.72293560000000001</c:v>
                </c:pt>
                <c:pt idx="3">
                  <c:v>0.73313660000000003</c:v>
                </c:pt>
                <c:pt idx="4">
                  <c:v>0.68426750000000003</c:v>
                </c:pt>
                <c:pt idx="5">
                  <c:v>0.8700736</c:v>
                </c:pt>
                <c:pt idx="6">
                  <c:v>0.87227189999999999</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0.88803089999999996</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0.89915970000000001</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0.87083330000000003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0.87248320000000001</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0.86928110000000003</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0.90987119999999999</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0.87128709999999998</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0.88207550000000001</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0.8725868</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0.86842109999999995</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0.86524820000000002</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0.86084150000000004</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0.88273610000000002</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0.82242990000000005</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0.83333330000000005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0.79285720000000004</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0.80745339999999999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0.76878610000000003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0.70093459999999996</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0.73417719999999997</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0.74390239999999996</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0.75</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0.81481479999999995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0.87317069999999997</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0.88764050000000005</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0.88484850000000004</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0.87301589999999996</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0.90760870000000005</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0.82298139999999997</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0.85530550000000005</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0.83986930000000004</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0.85393260000000004</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0.86449860000000001</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0.89803219999999995</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0.88596490000000006</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0.87522599999999995</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0.87237480000000001</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0.86585369999999995</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0.81538460000000001</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0.77358490000000002</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0.7572255</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0.72839500000000001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0.74025980000000002</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0.78481009999999995</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6.2460700000000001E-2</c:v>
                </c:pt>
                <c:pt idx="1">
                  <c:v>6.7265500000000006E-2</c:v>
                </c:pt>
                <c:pt idx="2">
                  <c:v>0.27491870000000002</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4.3136099999999997E-2</c:v>
                </c:pt>
                <c:pt idx="1">
                  <c:v>8.4114999999999995E-2</c:v>
                </c:pt>
                <c:pt idx="2">
                  <c:v>0.1398857</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5.4586700000000002E-2</c:v>
                </c:pt>
                <c:pt idx="1">
                  <c:v>8.4253400000000006E-2</c:v>
                </c:pt>
                <c:pt idx="2">
                  <c:v>0.1216922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0.93155829999999995</c:v>
                </c:pt>
                <c:pt idx="1">
                  <c:v>0.77980490000000002</c:v>
                </c:pt>
                <c:pt idx="2">
                  <c:v>0.70516900000000005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0.90243899999999999</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0.86956520000000004</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0.84782610000000003</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0.82608689999999996</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0.8169014</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0.83241759999999998</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0.54285720000000004</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0.5528634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0.55353079999999999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0.57768920000000001</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0.55555560000000004</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0.56923080000000004</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0.58800770000000002</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0.5767717</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0.62195120000000004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0.56565650000000001</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0.87648459999999995</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0.88814320000000002</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0.9021479</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0.8822314</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0.88469180000000003</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0.74661509999999998</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0.72022679999999994</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0.71456310000000001</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0.73773259999999996</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0.68770770000000003</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0.75412849999999998</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0.75045209999999996</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0.75140180000000001</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0.76633989999999996</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0.72364220000000001</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0.34946240000000001</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0.4473684</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0.48969069999999998</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0.47058820000000001</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0.45212770000000002</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0.59243699999999999</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0.55932210000000004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0.1788285</c:v>
                </c:pt>
                <c:pt idx="1">
                  <c:v>9.78768E-2</c:v>
                </c:pt>
                <c:pt idx="2">
                  <c:v>4.75345E-2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7.4382100000000007E-2</c:v>
                </c:pt>
                <c:pt idx="1">
                  <c:v>5.0806499999999997E-2</c:v>
                </c:pt>
                <c:pt idx="2">
                  <c:v>2.4066500000000001E-2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7.8906799999999999E-2</c:v>
                </c:pt>
                <c:pt idx="1">
                  <c:v>3.6176899999999998E-2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0.73189470000000001</c:v>
                </c:pt>
                <c:pt idx="1">
                  <c:v>0.94403079999999995</c:v>
                </c:pt>
                <c:pt idx="2">
                  <c:v>0.98955249999999995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0.54381440000000003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0.61917809999999995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0.64227639999999997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0.63616070000000002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0.64033260000000003</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0.87279150000000005</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0.86608700000000005</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0.84561399999999998</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0.88712239999999998</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0.87062410000000001</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0.91304350000000001</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0.92037040000000003</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0.89134440000000004</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0.92574259999999997</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0.89119999999999999</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0.63019689999999995</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0.66157200000000005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0.6613637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0.70967740000000001</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0.67938929999999997</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0.80078130000000003</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0.81720429999999999</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0.7962264</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0.84459459999999997</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0.81791040000000004</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0.30882349999999997</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0.35344829999999999</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0.2835821</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0.3835616</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0.31288339999999998</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8.9945258999999993</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8.8940754000000002</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8.9728756000000001</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9.0766726000000002</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8.9576806999999992</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0.51136360000000003</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0.46380700000000002</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0.49604219999999999</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0.49746190000000001</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0.51764710000000003</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3.8068100000000001E-2</c:v>
                </c:pt>
                <c:pt idx="1">
                  <c:v>4.4278100000000001E-2</c:v>
                </c:pt>
                <c:pt idx="2">
                  <c:v>5.3751500000000001E-2</c:v>
                </c:pt>
                <c:pt idx="3">
                  <c:v>0.12633359999999999</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5.9116700000000001E-2</c:v>
                </c:pt>
                <c:pt idx="1">
                  <c:v>6.1852799999999999E-2</c:v>
                </c:pt>
                <c:pt idx="2">
                  <c:v>6.1082699999999997E-2</c:v>
                </c:pt>
                <c:pt idx="3">
                  <c:v>0.1071874</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8.3188200000000004E-2</c:v>
                </c:pt>
                <c:pt idx="1">
                  <c:v>0.13440879999999999</c:v>
                </c:pt>
                <c:pt idx="2">
                  <c:v>4.9505899999999999E-2</c:v>
                </c:pt>
                <c:pt idx="3">
                  <c:v>0.15386150000000001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0.81402169999999996</c:v>
                </c:pt>
                <c:pt idx="1">
                  <c:v>0.7924253</c:v>
                </c:pt>
                <c:pt idx="2">
                  <c:v>0.8502054</c:v>
                </c:pt>
                <c:pt idx="3">
                  <c:v>0.60283750000000003</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8.4117499999999998E-2</c:v>
                </c:pt>
                <c:pt idx="1">
                  <c:v>0.15364</c:v>
                </c:pt>
                <c:pt idx="2">
                  <c:v>0.13451099999999999</c:v>
                </c:pt>
                <c:pt idx="3">
                  <c:v>5.65651E-2</c:v>
                </c:pt>
                <c:pt idx="4">
                  <c:v>0.16876740000000001</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6.8669800000000003E-2</c:v>
                </c:pt>
                <c:pt idx="1">
                  <c:v>9.6115999999999993E-2</c:v>
                </c:pt>
                <c:pt idx="2">
                  <c:v>6.3173300000000002E-2</c:v>
                </c:pt>
                <c:pt idx="3">
                  <c:v>8.2686999999999997E-2</c:v>
                </c:pt>
                <c:pt idx="4">
                  <c:v>9.30565E-2</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5.11835E-2</c:v>
                </c:pt>
                <c:pt idx="1">
                  <c:v>8.6983400000000002E-2</c:v>
                </c:pt>
                <c:pt idx="2">
                  <c:v>5.4930699999999999E-2</c:v>
                </c:pt>
                <c:pt idx="3">
                  <c:v>0.22504540000000001</c:v>
                </c:pt>
                <c:pt idx="4">
                  <c:v>8.3773600000000004E-2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0.72734469999999996</c:v>
                </c:pt>
                <c:pt idx="1">
                  <c:v>0.68565759999999998</c:v>
                </c:pt>
                <c:pt idx="2">
                  <c:v>0.88316850000000002</c:v>
                </c:pt>
                <c:pt idx="3">
                  <c:v>0.57544530000000005</c:v>
                </c:pt>
                <c:pt idx="4">
                  <c:v>0.56148100000000001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78226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University Hospitals Bristol and Weston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676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1,393</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49</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419906409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1,501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1,393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3507843063"/>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520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4130236454"/>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120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64</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152</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40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676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027712719"/>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582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6</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45</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676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16142078"/>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01666832"/>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0315233"/>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4887473"/>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83184076"/>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5239980"/>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71177526"/>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01447098"/>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3476339"/>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25287487"/>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45276616"/>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05266261"/>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7916802"/>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889178"/>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6555113"/>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28233708"/>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1822857191"/>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2361332909"/>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1147099642"/>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131839616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054763757"/>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1327250017"/>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671841709"/>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2770143497"/>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021067689"/>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159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1342872058"/>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874420273"/>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1341185182"/>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4092514676"/>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335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89620276"/>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1871601769"/>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629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35298788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2045290650"/>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423165290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844533075"/>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1524727592"/>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2658688290"/>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326615365"/>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4088805860"/>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3951062124"/>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3184617478"/>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184795290"/>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3139332624"/>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437525714"/>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296660968"/>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1521199512"/>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574946321"/>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119183764"/>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412955374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43899683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1454627184"/>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1461143706"/>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2260072133"/>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1753095592"/>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403969497"/>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923545039"/>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169487485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60355816"/>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402201797"/>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76%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6476453"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University Hospitals Bristol and Weston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816261718"/>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322421153"/>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1785824073"/>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2925706620"/>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2488529" y="622300"/>
            <a:ext cx="4790094"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University Hospitals Bristol and Weston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282381088"/>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3461333566"/>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2557640025"/>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3378440955"/>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2069518745"/>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308769867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526848784"/>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74540398"/>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27022138"/>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970509874"/>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2950247796"/>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566385725"/>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2736173699"/>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1609556852"/>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2875701831"/>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283834412"/>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285151107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1656618153"/>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63226435"/>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2792125281"/>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2815446760"/>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3622419419"/>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975949395"/>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29%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71338272"/>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2790081339"/>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3450479617"/>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493622512"/>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733092840"/>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3188142772"/>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Q02. Patient only spoke to primary care professional once or twice before cancer diagnosis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Q07. Patient felt the length of time waiting for diagnostic test results was about right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Q41_5. Beforehand patient completely had enough understandable information about immunotherapy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45986529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1122897997"/>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3322164016"/>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293449497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176516957"/>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726686121"/>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811013463"/>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2922562496"/>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672031102"/>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707642281"/>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3972062662"/>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1648185807"/>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3228351288"/>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425169855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3121046087"/>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328043999"/>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1863926329"/>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3994468771"/>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955472846"/>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55095529"/>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12986133"/>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1530245664"/>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135010373"/>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6303978"/>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4211971499"/>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2526222844"/>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581751823"/>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306866765"/>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019106992"/>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1830028519"/>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3126817951"/>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2359185847"/>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740758070"/>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1890560956"/>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392803398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1574095973"/>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404216570"/>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4074400423"/>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37%</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21%</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0456601"/>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901778085"/>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71934123"/>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317246"/>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20872574"/>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9959125"/>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45140759"/>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83732275"/>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8469896"/>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897050796"/>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20938994"/>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7512638"/>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5349922"/>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921521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53353681"/>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31850866"/>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7508578"/>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19010465"/>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01223171"/>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2943871"/>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67477833"/>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81234429"/>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304556253"/>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45016017"/>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04088232"/>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08587539"/>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78757616"/>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5059289"/>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07914777"/>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55179682"/>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32499792"/>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15285725"/>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666020478"/>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32303959"/>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53275351"/>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19829823"/>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18852038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00456987"/>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1663347"/>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32344546"/>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7976303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99007932"/>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36554380"/>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19944119"/>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8968027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15410231"/>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36932597"/>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94176793"/>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01600138"/>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85412116"/>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0459632"/>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6425360"/>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73066327"/>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86622826"/>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84540943"/>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83085475"/>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82565430"/>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786305424"/>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3045118"/>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6897107"/>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967636"/>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8170306"/>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82805669"/>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839858485"/>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47130506"/>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921183"/>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4313529"/>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9054222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90113461"/>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2348057"/>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40943854"/>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7303709"/>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40469492"/>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61264133"/>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70266282"/>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06115819"/>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409875043"/>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954337129"/>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45856207"/>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6013502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4720133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47182788"/>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8574638"/>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4545895"/>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121721185"/>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82602853"/>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88111346"/>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0964603"/>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97922875"/>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1722350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3114647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29370025"/>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05666713"/>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6808704"/>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34105475"/>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04731770"/>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69430653"/>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9703569"/>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45001893"/>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52580289"/>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223385331"/>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84251155"/>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9471778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58997384"/>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2010573"/>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04371908"/>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44848901"/>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18002102"/>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650144220"/>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781820973"/>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3614666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27018419"/>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2775314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18747999"/>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54726113"/>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7654011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054712469"/>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26482302"/>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56252610"/>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60734772"/>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36266245"/>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62951821"/>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2488529" y="622300"/>
            <a:ext cx="4790094" cy="276999"/>
          </a:xfrm>
          <a:prstGeom prst="rect">
            <a:avLst/>
          </a:prstGeom>
          <a:noFill/>
        </p:spPr>
        <p:txBody>
          <a:bodyPr wrap="none" rtlCol="0">
            <a:spAutoFit/>
          </a:bodyPr>
          <a:lstStyle/>
          <a:p>
            <a:pPr algn="r"/>
            <a:r>
              <a:rPr lang="en-GB" sz="1200" b="1" noProof="0">
                <a:solidFill>
                  <a:srgbClr val="336E9F"/>
                </a:solidFill>
                <a:latin typeface="Arial"/>
                <a:cs typeface="Arial"/>
              </a:rPr>
              <a:t>University Hospitals Bristol and Weston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26029</Words>
  <Application>Microsoft Office PowerPoint</Application>
  <PresentationFormat>Custom</PresentationFormat>
  <Paragraphs>6482</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