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6.1350799999999997E-2</c:v>
                </c:pt>
                <c:pt idx="1">
                  <c:v>6.6507200000000002E-2</c:v>
                </c:pt>
                <c:pt idx="2">
                  <c:v>5.9108099999999997E-2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4.9469800000000001E-2</c:v>
                </c:pt>
                <c:pt idx="1">
                  <c:v>7.5810299999999997E-2</c:v>
                </c:pt>
                <c:pt idx="2">
                  <c:v>2.6348900000000001E-2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6.1502500000000002E-2</c:v>
                </c:pt>
                <c:pt idx="1">
                  <c:v>7.1464799999999995E-2</c:v>
                </c:pt>
                <c:pt idx="2">
                  <c:v>3.04782E-2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0.88600860000000004</c:v>
                </c:pt>
                <c:pt idx="1">
                  <c:v>0.83029149999999996</c:v>
                </c:pt>
                <c:pt idx="2">
                  <c:v>0.94939320000000005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4.0159899999999998E-2</c:v>
                </c:pt>
                <c:pt idx="1">
                  <c:v>0.1262287</c:v>
                </c:pt>
                <c:pt idx="2">
                  <c:v>0.33241179999999998</c:v>
                </c:pt>
                <c:pt idx="3">
                  <c:v>4.6936800000000001E-2</c:v>
                </c:pt>
                <c:pt idx="4">
                  <c:v>0.14334710000000001</c:v>
                </c:pt>
                <c:pt idx="5">
                  <c:v>9.0821100000000002E-2</c:v>
                </c:pt>
                <c:pt idx="6">
                  <c:v>6.3669400000000001E-2</c:v>
                </c:pt>
                <c:pt idx="7">
                  <c:v>0.21554609999999999</c:v>
                </c:pt>
                <c:pt idx="8">
                  <c:v>0.10202799999999999</c:v>
                </c:pt>
                <c:pt idx="9">
                  <c:v>0.16670360000000001</c:v>
                </c:pt>
                <c:pt idx="10">
                  <c:v>0.1121711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4.5501800000000002E-2</c:v>
                </c:pt>
                <c:pt idx="1">
                  <c:v>5.7158100000000003E-2</c:v>
                </c:pt>
                <c:pt idx="2">
                  <c:v>7.5489500000000001E-2</c:v>
                </c:pt>
                <c:pt idx="3">
                  <c:v>0.1362738</c:v>
                </c:pt>
                <c:pt idx="4">
                  <c:v>0.10202120000000001</c:v>
                </c:pt>
                <c:pt idx="5">
                  <c:v>5.2124200000000002E-2</c:v>
                </c:pt>
                <c:pt idx="6">
                  <c:v>6.2151900000000003E-2</c:v>
                </c:pt>
                <c:pt idx="7">
                  <c:v>8.6753499999999997E-2</c:v>
                </c:pt>
                <c:pt idx="8">
                  <c:v>0.14541709999999999</c:v>
                </c:pt>
                <c:pt idx="9">
                  <c:v>0.1076462</c:v>
                </c:pt>
                <c:pt idx="10">
                  <c:v>0.17155870000000001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7.5241699999999995E-2</c:v>
                </c:pt>
                <c:pt idx="1">
                  <c:v>6.3759700000000002E-2</c:v>
                </c:pt>
                <c:pt idx="2">
                  <c:v>4.8389300000000003E-2</c:v>
                </c:pt>
                <c:pt idx="3">
                  <c:v>0.14753620000000001</c:v>
                </c:pt>
                <c:pt idx="4">
                  <c:v>0.1144617</c:v>
                </c:pt>
                <c:pt idx="5">
                  <c:v>6.58445E-2</c:v>
                </c:pt>
                <c:pt idx="6">
                  <c:v>8.6762300000000001E-2</c:v>
                </c:pt>
                <c:pt idx="7">
                  <c:v>4.4744199999999998E-2</c:v>
                </c:pt>
                <c:pt idx="8">
                  <c:v>0.12107610000000001</c:v>
                </c:pt>
                <c:pt idx="9">
                  <c:v>0.13723650000000001</c:v>
                </c:pt>
                <c:pt idx="10">
                  <c:v>6.7720600000000006E-2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0.90548819999999997</c:v>
                </c:pt>
                <c:pt idx="1">
                  <c:v>0.87684859999999998</c:v>
                </c:pt>
                <c:pt idx="2">
                  <c:v>0.8407578</c:v>
                </c:pt>
                <c:pt idx="3">
                  <c:v>0.76216329999999999</c:v>
                </c:pt>
                <c:pt idx="4">
                  <c:v>0.82005839999999997</c:v>
                </c:pt>
                <c:pt idx="5">
                  <c:v>0.85203669999999998</c:v>
                </c:pt>
                <c:pt idx="6">
                  <c:v>0.81323400000000001</c:v>
                </c:pt>
                <c:pt idx="7">
                  <c:v>0.83079990000000004</c:v>
                </c:pt>
                <c:pt idx="8">
                  <c:v>0.72541929999999999</c:v>
                </c:pt>
                <c:pt idx="9">
                  <c:v>0.81328699999999998</c:v>
                </c:pt>
                <c:pt idx="10">
                  <c:v>0.82844549999999995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0.15947910000000001</c:v>
                </c:pt>
                <c:pt idx="1">
                  <c:v>0.1014132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5.1165200000000001E-2</c:v>
                </c:pt>
                <c:pt idx="1">
                  <c:v>6.59251E-2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8.9997999999999995E-2</c:v>
                </c:pt>
                <c:pt idx="1">
                  <c:v>0.1198395</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0.84057599999999999</c:v>
                </c:pt>
                <c:pt idx="1">
                  <c:v>0.76633949999999995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0.23966599999999999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0.33395629999999998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0.20638880000000001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8.8087640999999994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5.11852E-2</c:v>
                </c:pt>
                <c:pt idx="1">
                  <c:v>7.4010500000000007E-2</c:v>
                </c:pt>
                <c:pt idx="2">
                  <c:v>0.14367679999999999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3.6237900000000003E-2</c:v>
                </c:pt>
                <c:pt idx="1">
                  <c:v>5.2829500000000001E-2</c:v>
                </c:pt>
                <c:pt idx="2">
                  <c:v>0.18333089999999999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4.7316299999999999E-2</c:v>
                </c:pt>
                <c:pt idx="1">
                  <c:v>4.4879799999999997E-2</c:v>
                </c:pt>
                <c:pt idx="2">
                  <c:v>0.18036749999999999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0.88379099999999999</c:v>
                </c:pt>
                <c:pt idx="1">
                  <c:v>0.85664750000000001</c:v>
                </c:pt>
                <c:pt idx="2">
                  <c:v>0.4476813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0.1156943</c:v>
                </c:pt>
                <c:pt idx="1">
                  <c:v>0.17124120000000001</c:v>
                </c:pt>
                <c:pt idx="2">
                  <c:v>0.12232949999999999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0.1135734</c:v>
                </c:pt>
                <c:pt idx="1">
                  <c:v>7.2973300000000005E-2</c:v>
                </c:pt>
                <c:pt idx="2">
                  <c:v>6.7161600000000002E-2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0.1776886</c:v>
                </c:pt>
                <c:pt idx="1">
                  <c:v>6.9840399999999997E-2</c:v>
                </c:pt>
                <c:pt idx="2">
                  <c:v>0.1053673</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0.28034490000000001</c:v>
                </c:pt>
                <c:pt idx="1">
                  <c:v>0.76041510000000001</c:v>
                </c:pt>
                <c:pt idx="2">
                  <c:v>0.62126400000000004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0.17140630000000001</c:v>
                </c:pt>
                <c:pt idx="1">
                  <c:v>0.1116946</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8.19212E-2</c:v>
                </c:pt>
                <c:pt idx="1">
                  <c:v>0.21442739999999999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0.1307758</c:v>
                </c:pt>
                <c:pt idx="1">
                  <c:v>0.37335030000000002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0.40929100000000002</c:v>
                </c:pt>
                <c:pt idx="1">
                  <c:v>0.38519399999999998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6.9764999999999994E-2</c:v>
                </c:pt>
                <c:pt idx="1">
                  <c:v>0.17573659999999999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9.0251499999999998E-2</c:v>
                </c:pt>
                <c:pt idx="1">
                  <c:v>9.70723E-2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0.13908909999999999</c:v>
                </c:pt>
                <c:pt idx="1">
                  <c:v>0.1196306</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0.57959970000000005</c:v>
                </c:pt>
                <c:pt idx="1">
                  <c:v>0.44789960000000001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0.78508219999999995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0.71721959999999996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0.69284710000000005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0.72380949999999999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0.69857440000000004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0.84296479999999996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0.79527559999999997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0.80477529999999997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0.80907169999999995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0.82674769999999997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0.9145527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0.9165276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0.89244190000000001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0.9172186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0.93176970000000003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0.15247250000000001</c:v>
                </c:pt>
                <c:pt idx="1">
                  <c:v>0.27442</c:v>
                </c:pt>
                <c:pt idx="2">
                  <c:v>0.1422195</c:v>
                </c:pt>
                <c:pt idx="3">
                  <c:v>0.14863660000000001</c:v>
                </c:pt>
                <c:pt idx="4">
                  <c:v>7.5448000000000001E-2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5.7246199999999997E-2</c:v>
                </c:pt>
                <c:pt idx="1">
                  <c:v>5.49025E-2</c:v>
                </c:pt>
                <c:pt idx="2">
                  <c:v>4.7819500000000001E-2</c:v>
                </c:pt>
                <c:pt idx="3">
                  <c:v>3.9764000000000001E-2</c:v>
                </c:pt>
                <c:pt idx="4">
                  <c:v>5.9127899999999997E-2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7.7590999999999993E-2</c:v>
                </c:pt>
                <c:pt idx="1">
                  <c:v>8.4217600000000004E-2</c:v>
                </c:pt>
                <c:pt idx="2">
                  <c:v>0.10722569999999999</c:v>
                </c:pt>
                <c:pt idx="3">
                  <c:v>7.2538599999999995E-2</c:v>
                </c:pt>
                <c:pt idx="4">
                  <c:v>7.4405100000000002E-2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0.84367289999999995</c:v>
                </c:pt>
                <c:pt idx="1">
                  <c:v>0.76052699999999995</c:v>
                </c:pt>
                <c:pt idx="2">
                  <c:v>0.76671699999999998</c:v>
                </c:pt>
                <c:pt idx="3">
                  <c:v>0.87148040000000004</c:v>
                </c:pt>
                <c:pt idx="4">
                  <c:v>0.8293798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0.74946000000000002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0.75208909999999995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0.75980400000000003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0.74440300000000004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0.73750000000000004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0.54982819999999999</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0.59414230000000001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0.63063060000000004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0.61019279999999998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0.65253079999999997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0.75891889999999995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0.76388889999999998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0.75808379999999997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0.74689170000000005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0.75965669999999996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0.70964249999999995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0.73044529999999996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0.73416590000000004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0.7571059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0.7134703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0.76720350000000004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0.79314720000000005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0.84877130000000001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0.83967389999999997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0.92947100000000005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0.94303800000000004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0.91364900000000004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0.93657509999999999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0.92626260000000005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0.76796969999999998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0.77409159999999999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0.75274719999999995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0.76483049999999997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0.76315789999999994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0.95770809999999995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0.95755520000000005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0.9446871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0.95573209999999997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0.95021650000000002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0.80741799999999997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0.83812949999999997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0.84858040000000001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0.85493459999999999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0.83085719999999996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0.85810810000000004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0.89769449999999995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0.88667490000000004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0.87430169999999996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0.88727270000000003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4.1410599999999999E-2</c:v>
                </c:pt>
                <c:pt idx="1">
                  <c:v>5.6412499999999997E-2</c:v>
                </c:pt>
                <c:pt idx="2">
                  <c:v>7.6373300000000005E-2</c:v>
                </c:pt>
                <c:pt idx="3">
                  <c:v>9.9906999999999996E-2</c:v>
                </c:pt>
                <c:pt idx="4">
                  <c:v>3.8281000000000003E-2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3.2786500000000003E-2</c:v>
                </c:pt>
                <c:pt idx="1">
                  <c:v>4.5587599999999999E-2</c:v>
                </c:pt>
                <c:pt idx="2">
                  <c:v>9.35502E-2</c:v>
                </c:pt>
                <c:pt idx="3">
                  <c:v>5.5523999999999997E-2</c:v>
                </c:pt>
                <c:pt idx="4">
                  <c:v>2.80936E-2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3.2107999999999998E-2</c:v>
                </c:pt>
                <c:pt idx="1">
                  <c:v>9.74574E-2</c:v>
                </c:pt>
                <c:pt idx="2">
                  <c:v>0.1177835</c:v>
                </c:pt>
                <c:pt idx="3">
                  <c:v>8.2653000000000004E-2</c:v>
                </c:pt>
                <c:pt idx="4">
                  <c:v>3.9690999999999997E-2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0.9341585</c:v>
                </c:pt>
                <c:pt idx="1">
                  <c:v>0.83497460000000001</c:v>
                </c:pt>
                <c:pt idx="2">
                  <c:v>0.69552939999999996</c:v>
                </c:pt>
                <c:pt idx="3">
                  <c:v>0.77093739999999999</c:v>
                </c:pt>
                <c:pt idx="4">
                  <c:v>0.92984330000000004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0.7821901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0.80487810000000004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0.7843407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0.82587060000000001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0.82457879999999995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0.79321660000000005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0.80972219999999995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0.83292980000000005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0.86855669999999996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0.68567959999999994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0.71228619999999998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0.7240915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0.70496590000000003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0.69536419999999999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0.54817990000000005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0.52656999999999998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0.55354449999999999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0.73376629999999998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0.79836059999999998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0.80416670000000001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0.82980869999999995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0.81897379999999997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0.75820569999999998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0.78164120000000004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0.78031209999999995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0.8073477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0.78411050000000004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0.82118449999999998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0.80559650000000005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0.83440309999999995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0.81226410000000004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0.82336710000000002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0.63813229999999999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0.62716050000000001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0.6188437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0.69169329999999996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0.66613420000000001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0.71755729999999995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0.73603350000000001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0.70263790000000004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0.75403949999999997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0.73557280000000003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0.83618239999999999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0.84547070000000002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0.85778449999999995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0.90752690000000003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0.8877119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0.17813799999999999</c:v>
                </c:pt>
                <c:pt idx="1">
                  <c:v>0.11797439999999999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6.8502900000000005E-2</c:v>
                </c:pt>
                <c:pt idx="1">
                  <c:v>6.7547700000000002E-2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0.12496350000000001</c:v>
                </c:pt>
                <c:pt idx="1">
                  <c:v>0.17715449999999999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0.75750470000000003</c:v>
                </c:pt>
                <c:pt idx="1">
                  <c:v>0.67593689999999995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0.98599440000000005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0.98371330000000001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0.98058250000000002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0.99585920000000006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0.99188639999999995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0.90371990000000002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0.91122720000000001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0.92287920000000001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0.912605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0.61254609999999998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0.57957239999999999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0.57782100000000003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0.58208950000000004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0.5789474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0.69945349999999995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0.63615560000000004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0.65714289999999997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0.68770770000000003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0.65073530000000002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0.62903229999999999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0.69333330000000004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0.68102070000000003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0.67213109999999998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0.48988769999999998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0.57954539999999999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0.63333329999999999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0.65925929999999999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0.61867700000000003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0.77500000000000002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0.75225229999999998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0.73457939999999999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0.72440950000000004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0.71290319999999996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0.86409400000000003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0.88996140000000001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0.90760870000000005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0.90432100000000004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0.90396339999999997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0.76261939999999995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0.72757479999999997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0.73294630000000005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0.77662869999999995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0.76278120000000005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0.87108649999999999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0.87674419999999997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0.83577230000000002</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0.1505205</c:v>
                </c:pt>
                <c:pt idx="1">
                  <c:v>0.16613910000000001</c:v>
                </c:pt>
                <c:pt idx="2">
                  <c:v>0.1247383</c:v>
                </c:pt>
                <c:pt idx="3">
                  <c:v>8.3357500000000001E-2</c:v>
                </c:pt>
                <c:pt idx="4">
                  <c:v>0.10558289999999999</c:v>
                </c:pt>
                <c:pt idx="5">
                  <c:v>0.15841949999999999</c:v>
                </c:pt>
                <c:pt idx="6">
                  <c:v>0.1171908</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6.5324800000000002E-2</c:v>
                </c:pt>
                <c:pt idx="1">
                  <c:v>7.7542200000000006E-2</c:v>
                </c:pt>
                <c:pt idx="2">
                  <c:v>7.1382100000000004E-2</c:v>
                </c:pt>
                <c:pt idx="3">
                  <c:v>7.5283900000000001E-2</c:v>
                </c:pt>
                <c:pt idx="4">
                  <c:v>7.6543100000000003E-2</c:v>
                </c:pt>
                <c:pt idx="5">
                  <c:v>6.1747400000000001E-2</c:v>
                </c:pt>
                <c:pt idx="6">
                  <c:v>5.2142300000000003E-2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0.1883775</c:v>
                </c:pt>
                <c:pt idx="1">
                  <c:v>0.14372309999999999</c:v>
                </c:pt>
                <c:pt idx="2">
                  <c:v>0.14415330000000001</c:v>
                </c:pt>
                <c:pt idx="3">
                  <c:v>0.12925139999999999</c:v>
                </c:pt>
                <c:pt idx="4">
                  <c:v>0.24791279999999999</c:v>
                </c:pt>
                <c:pt idx="5">
                  <c:v>0.1245411</c:v>
                </c:pt>
                <c:pt idx="6">
                  <c:v>9.84207E-2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0.70614169999999998</c:v>
                </c:pt>
                <c:pt idx="1">
                  <c:v>0.61544310000000002</c:v>
                </c:pt>
                <c:pt idx="2">
                  <c:v>0.66899140000000001</c:v>
                </c:pt>
                <c:pt idx="3">
                  <c:v>0.67987600000000004</c:v>
                </c:pt>
                <c:pt idx="4">
                  <c:v>0.57905280000000003</c:v>
                </c:pt>
                <c:pt idx="5">
                  <c:v>0.80046530000000005</c:v>
                </c:pt>
                <c:pt idx="6">
                  <c:v>0.82595730000000001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0.86846849999999998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0.84772729999999996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0.85741089999999998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0.83676700000000004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0.83116880000000004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0.87083330000000003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0.80729169999999995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0.81183930000000004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0.81081080000000005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0.7996219</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0.85740740000000004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0.87422359999999999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0.85266459999999999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0.86585369999999995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0.828125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0.91578950000000003</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0.84523809999999999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0.765625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0.75862070000000004</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0.80373830000000002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0.74825169999999996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0.86166010000000004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0.86829270000000003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0.85204080000000004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0.83955219999999997</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0.84249090000000004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0.86128369999999999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0.82738100000000003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0.86519599999999997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0.85264899999999999</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0.87668919999999995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0.83521440000000002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0.79136689999999998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0.78385090000000002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0.81695220000000002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0.82152230000000004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0.87755099999999997</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0.84848489999999999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0.81951220000000002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0.77358490000000002</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0.71323530000000002</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6.7108299999999996E-2</c:v>
                </c:pt>
                <c:pt idx="1">
                  <c:v>7.3112200000000002E-2</c:v>
                </c:pt>
                <c:pt idx="2">
                  <c:v>0.28260600000000002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3.3841000000000003E-2</c:v>
                </c:pt>
                <c:pt idx="1">
                  <c:v>7.2421600000000003E-2</c:v>
                </c:pt>
                <c:pt idx="2">
                  <c:v>0.1245111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5.9234200000000001E-2</c:v>
                </c:pt>
                <c:pt idx="1">
                  <c:v>9.0100100000000002E-2</c:v>
                </c:pt>
                <c:pt idx="2">
                  <c:v>0.12937950000000001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0.89210009999999995</c:v>
                </c:pt>
                <c:pt idx="1">
                  <c:v>0.73447130000000005</c:v>
                </c:pt>
                <c:pt idx="2">
                  <c:v>0.67202079999999997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0.82474230000000004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0.80754720000000002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0.835206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0.83658529999999998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0.82724260000000005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0.81556680000000004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0.50436040000000004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0.50813739999999996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0.5243506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0.5218855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0.53369560000000005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0.56265350000000003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0.59594380000000002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0.61238219999999999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0.58574179999999998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0.60170290000000004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0.83098590000000006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0.84802999999999995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0.85132739999999996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0.87868080000000004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0.85530919999999999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0.68681990000000004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0.65842350000000005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0.70460710000000004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0.7034146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0.69943820000000001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0.75258919999999996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0.74179110000000004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0.75892859999999995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0.73253679999999999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0.75067030000000001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0.37160120000000002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0.40547949999999999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0.4751958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0.42465750000000002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0.49695119999999998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0.48222219999999999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0.44646920000000001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0.1876718</c:v>
                </c:pt>
                <c:pt idx="1">
                  <c:v>0.1044185</c:v>
                </c:pt>
                <c:pt idx="2">
                  <c:v>5.0679799999999997E-2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5.6695500000000003E-2</c:v>
                </c:pt>
                <c:pt idx="1">
                  <c:v>3.7723E-2</c:v>
                </c:pt>
                <c:pt idx="2">
                  <c:v>1.88287E-2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8.7750099999999998E-2</c:v>
                </c:pt>
                <c:pt idx="1">
                  <c:v>4.2718699999999998E-2</c:v>
                </c:pt>
                <c:pt idx="2">
                  <c:v>2.0926E-3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0.69646319999999995</c:v>
                </c:pt>
                <c:pt idx="1">
                  <c:v>0.91441139999999999</c:v>
                </c:pt>
                <c:pt idx="2">
                  <c:v>0.99044169999999998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0.47049180000000002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0.55708659999999999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0.57512949999999996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0.58192770000000005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0.58866099999999999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0.86856509999999998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0.84604520000000005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0.82971010000000001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0.86021510000000001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0.85987820000000004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0.87768970000000002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0.87518359999999995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0.8531995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0.89415040000000001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0.88566239999999996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0.56963790000000003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0.61363639999999997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0.57268719999999995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0.62304250000000005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0.63318779999999997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0.70544549999999995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0.71830989999999995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0.73604060000000004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0.7784314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0.76148800000000005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0.26168219999999998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0.28248590000000001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0.27450980000000003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0.29729729999999999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0.28136879999999997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8.7237138999999999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8.6700583000000009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8.7334156000000007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8.8049678999999994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8.7932261999999994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0.4280079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0.41627910000000001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0.42773440000000001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0.44325150000000002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0.47452689999999997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4.5213200000000002E-2</c:v>
                </c:pt>
                <c:pt idx="1">
                  <c:v>5.17904E-2</c:v>
                </c:pt>
                <c:pt idx="2">
                  <c:v>6.0103499999999997E-2</c:v>
                </c:pt>
                <c:pt idx="3">
                  <c:v>0.14234649999999999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4.4826600000000001E-2</c:v>
                </c:pt>
                <c:pt idx="1">
                  <c:v>4.6828300000000003E-2</c:v>
                </c:pt>
                <c:pt idx="2">
                  <c:v>4.83788E-2</c:v>
                </c:pt>
                <c:pt idx="3">
                  <c:v>7.5161599999999995E-2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9.0333300000000005E-2</c:v>
                </c:pt>
                <c:pt idx="1">
                  <c:v>0.14192099999999999</c:v>
                </c:pt>
                <c:pt idx="2">
                  <c:v>5.5857799999999999E-2</c:v>
                </c:pt>
                <c:pt idx="3">
                  <c:v>0.16987440000000001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0.82640670000000005</c:v>
                </c:pt>
                <c:pt idx="1">
                  <c:v>0.78581279999999998</c:v>
                </c:pt>
                <c:pt idx="2">
                  <c:v>0.82739969999999996</c:v>
                </c:pt>
                <c:pt idx="3">
                  <c:v>0.54554230000000004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9.2771599999999996E-2</c:v>
                </c:pt>
                <c:pt idx="1">
                  <c:v>0.16008890000000001</c:v>
                </c:pt>
                <c:pt idx="2">
                  <c:v>0.14049149999999999</c:v>
                </c:pt>
                <c:pt idx="3">
                  <c:v>6.5777199999999994E-2</c:v>
                </c:pt>
                <c:pt idx="4">
                  <c:v>0.17775160000000001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5.1361499999999997E-2</c:v>
                </c:pt>
                <c:pt idx="1">
                  <c:v>8.3218100000000003E-2</c:v>
                </c:pt>
                <c:pt idx="2">
                  <c:v>5.1212199999999999E-2</c:v>
                </c:pt>
                <c:pt idx="3">
                  <c:v>6.4262799999999995E-2</c:v>
                </c:pt>
                <c:pt idx="4">
                  <c:v>7.5088000000000002E-2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5.9837700000000001E-2</c:v>
                </c:pt>
                <c:pt idx="1">
                  <c:v>9.3432399999999999E-2</c:v>
                </c:pt>
                <c:pt idx="2">
                  <c:v>6.0911199999999999E-2</c:v>
                </c:pt>
                <c:pt idx="3">
                  <c:v>0.23425750000000001</c:v>
                </c:pt>
                <c:pt idx="4">
                  <c:v>9.2757800000000001E-2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0.75186050000000004</c:v>
                </c:pt>
                <c:pt idx="1">
                  <c:v>0.69344939999999999</c:v>
                </c:pt>
                <c:pt idx="2">
                  <c:v>0.85989959999999999</c:v>
                </c:pt>
                <c:pt idx="3">
                  <c:v>0.59698130000000005</c:v>
                </c:pt>
                <c:pt idx="4">
                  <c:v>0.52684830000000005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Birmingham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1,185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2,475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08554521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21899313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60808707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68702719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925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1,185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993954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855743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09378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996099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880832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400972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70504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250950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485785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376733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388663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593722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686953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372958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314354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140009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61051189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8786556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49902369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23867348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76525945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49643415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24183005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71999610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44529656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52060159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17763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18622451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147988404"/>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57166858"/>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45740966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55686136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36026018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40154403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57632999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0093761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574589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00146348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40410298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35588844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71464763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91166317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04824526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5340579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03447001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84047213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81636214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79824195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6652403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58060809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93489052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26393317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84465148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46516026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19558444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7948484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99928971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62748986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99512378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04684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University Hospitals Birmingham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88258911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37542669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2038009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41241629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995078" y="622300"/>
            <a:ext cx="428354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Birmingham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73144681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16767105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24735561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48921346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8604898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47238497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77661341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26068850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03510616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84066510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14298087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33271991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1445689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3541985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26232230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89776811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7060354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07036838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92391582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02400611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41641065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208708737"/>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34582426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82512889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48188990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74118825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261853161"/>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47080793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12282414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1231838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85028408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2796181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45263294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46067752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40145167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03710457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62935010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34286217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87022021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18977707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77147227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00904155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25089033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01349778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126570096"/>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01740147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87406351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1576058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97874500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74513820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73329352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5795900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81499700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22894072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90226108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13908665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57726312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04832081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86648296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74657097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5154847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422520288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13287057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3666275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63046172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4576462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3610911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934927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742279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444759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060875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62769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884203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2459074"/>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294420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8928729"/>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84731104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476981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5241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441970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896427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77968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131715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830591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71985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79178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020896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838144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91591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718648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951015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94188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590513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008608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49693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113054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075203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051330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524244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397471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707746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098350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840245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718592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252446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975609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32798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493952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110403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633150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467462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774701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015380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513377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932211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77428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906808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357826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900543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916688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26744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344143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745868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529979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756429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574315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457212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416178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511007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883135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573656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94044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033171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25223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641713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995220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760784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101840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27546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798931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79908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572209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393241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780215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620217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976513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885989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120733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231121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575179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665163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758230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314414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898697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978640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218279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084311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439551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328187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097392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963826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491490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830906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382991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09590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767537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303822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50136"/>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086778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385592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564475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46676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6759886"/>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274343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510497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821989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552417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929736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477523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357118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618564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531027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789452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16391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354324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877303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752249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632470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816834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995078" y="622300"/>
            <a:ext cx="4283545"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Birmingham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26484</Words>
  <Application>Microsoft Office PowerPoint</Application>
  <PresentationFormat>Custom</PresentationFormat>
  <Paragraphs>6576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