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6.0408000000000003E-2</c:v>
                </c:pt>
                <c:pt idx="1">
                  <c:v>6.5712400000000004E-2</c:v>
                </c:pt>
                <c:pt idx="2">
                  <c:v>5.8415399999999999E-2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5.1355400000000002E-2</c:v>
                </c:pt>
                <c:pt idx="1">
                  <c:v>7.7399999999999997E-2</c:v>
                </c:pt>
                <c:pt idx="2">
                  <c:v>2.7734200000000001E-2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6.0559700000000001E-2</c:v>
                </c:pt>
                <c:pt idx="1">
                  <c:v>7.0669899999999994E-2</c:v>
                </c:pt>
                <c:pt idx="2">
                  <c:v>2.9785499999999999E-2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0.93007479999999998</c:v>
                </c:pt>
                <c:pt idx="1">
                  <c:v>0.87090190000000001</c:v>
                </c:pt>
                <c:pt idx="2">
                  <c:v>0.96306670000000005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3.7904500000000001E-2</c:v>
                </c:pt>
                <c:pt idx="1">
                  <c:v>0.1222089</c:v>
                </c:pt>
                <c:pt idx="2">
                  <c:v>0.33102559999999998</c:v>
                </c:pt>
                <c:pt idx="3">
                  <c:v>3.7853100000000001E-2</c:v>
                </c:pt>
                <c:pt idx="4">
                  <c:v>0.14864269999999999</c:v>
                </c:pt>
                <c:pt idx="5">
                  <c:v>8.8502200000000003E-2</c:v>
                </c:pt>
                <c:pt idx="6">
                  <c:v>5.9250200000000003E-2</c:v>
                </c:pt>
                <c:pt idx="7">
                  <c:v>0.21400569999999999</c:v>
                </c:pt>
                <c:pt idx="8">
                  <c:v>9.3520500000000006E-2</c:v>
                </c:pt>
                <c:pt idx="9">
                  <c:v>0.17178779999999999</c:v>
                </c:pt>
                <c:pt idx="10">
                  <c:v>0.11152239999999999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5.0012800000000003E-2</c:v>
                </c:pt>
                <c:pt idx="1">
                  <c:v>6.51978E-2</c:v>
                </c:pt>
                <c:pt idx="2">
                  <c:v>7.8261999999999998E-2</c:v>
                </c:pt>
                <c:pt idx="3">
                  <c:v>0.1544412</c:v>
                </c:pt>
                <c:pt idx="4">
                  <c:v>9.1429999999999997E-2</c:v>
                </c:pt>
                <c:pt idx="5">
                  <c:v>5.6762100000000003E-2</c:v>
                </c:pt>
                <c:pt idx="6">
                  <c:v>7.0990300000000006E-2</c:v>
                </c:pt>
                <c:pt idx="7">
                  <c:v>8.9834499999999998E-2</c:v>
                </c:pt>
                <c:pt idx="8">
                  <c:v>0.16243199999999999</c:v>
                </c:pt>
                <c:pt idx="9">
                  <c:v>9.74777E-2</c:v>
                </c:pt>
                <c:pt idx="10">
                  <c:v>0.17285610000000001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7.2986300000000004E-2</c:v>
                </c:pt>
                <c:pt idx="1">
                  <c:v>5.9739899999999999E-2</c:v>
                </c:pt>
                <c:pt idx="2">
                  <c:v>4.7003000000000003E-2</c:v>
                </c:pt>
                <c:pt idx="3">
                  <c:v>0.13845250000000001</c:v>
                </c:pt>
                <c:pt idx="4">
                  <c:v>0.1197574</c:v>
                </c:pt>
                <c:pt idx="5">
                  <c:v>6.3525499999999999E-2</c:v>
                </c:pt>
                <c:pt idx="6">
                  <c:v>8.2343100000000002E-2</c:v>
                </c:pt>
                <c:pt idx="7">
                  <c:v>4.3203699999999998E-2</c:v>
                </c:pt>
                <c:pt idx="8">
                  <c:v>0.1125686</c:v>
                </c:pt>
                <c:pt idx="9">
                  <c:v>0.14232069999999999</c:v>
                </c:pt>
                <c:pt idx="10">
                  <c:v>6.7071900000000004E-2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0.89994540000000001</c:v>
                </c:pt>
                <c:pt idx="1">
                  <c:v>0.883606</c:v>
                </c:pt>
                <c:pt idx="2">
                  <c:v>0.91917360000000004</c:v>
                </c:pt>
                <c:pt idx="3">
                  <c:v>0.79471250000000004</c:v>
                </c:pt>
                <c:pt idx="4">
                  <c:v>0.87559960000000003</c:v>
                </c:pt>
                <c:pt idx="5">
                  <c:v>0.87683710000000004</c:v>
                </c:pt>
                <c:pt idx="6">
                  <c:v>0.88858879999999996</c:v>
                </c:pt>
                <c:pt idx="7">
                  <c:v>0.88404879999999997</c:v>
                </c:pt>
                <c:pt idx="8">
                  <c:v>0.71781139999999999</c:v>
                </c:pt>
                <c:pt idx="9">
                  <c:v>0.85421029999999998</c:v>
                </c:pt>
                <c:pt idx="10">
                  <c:v>0.8391016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0.15890609999999999</c:v>
                </c:pt>
                <c:pt idx="1">
                  <c:v>9.9415500000000004E-2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5.2311200000000002E-2</c:v>
                </c:pt>
                <c:pt idx="1">
                  <c:v>6.9920700000000002E-2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8.9425000000000004E-2</c:v>
                </c:pt>
                <c:pt idx="1">
                  <c:v>0.11784169999999999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0.92715250000000005</c:v>
                </c:pt>
                <c:pt idx="1">
                  <c:v>0.81745380000000001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0.2358266</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0.34163500000000002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0.20254949999999999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9.0828082000000006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4.9506099999999997E-2</c:v>
                </c:pt>
                <c:pt idx="1">
                  <c:v>7.2559600000000002E-2</c:v>
                </c:pt>
                <c:pt idx="2">
                  <c:v>0.1428093</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3.9596199999999998E-2</c:v>
                </c:pt>
                <c:pt idx="1">
                  <c:v>5.57314E-2</c:v>
                </c:pt>
                <c:pt idx="2">
                  <c:v>0.18506600000000001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4.56371E-2</c:v>
                </c:pt>
                <c:pt idx="1">
                  <c:v>4.3428899999999999E-2</c:v>
                </c:pt>
                <c:pt idx="2">
                  <c:v>0.17949999999999999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0.90316689999999999</c:v>
                </c:pt>
                <c:pt idx="1">
                  <c:v>0.86807990000000002</c:v>
                </c:pt>
                <c:pt idx="2">
                  <c:v>0.55730210000000002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0.1053156</c:v>
                </c:pt>
                <c:pt idx="1">
                  <c:v>0.17099929999999999</c:v>
                </c:pt>
                <c:pt idx="2">
                  <c:v>0.1198091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0.1343308</c:v>
                </c:pt>
                <c:pt idx="1">
                  <c:v>7.3457099999999997E-2</c:v>
                </c:pt>
                <c:pt idx="2">
                  <c:v>7.2202299999999997E-2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0.16730990000000001</c:v>
                </c:pt>
                <c:pt idx="1">
                  <c:v>6.9598499999999994E-2</c:v>
                </c:pt>
                <c:pt idx="2">
                  <c:v>0.10284699999999999</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0.2919369</c:v>
                </c:pt>
                <c:pt idx="1">
                  <c:v>0.82393640000000001</c:v>
                </c:pt>
                <c:pt idx="2">
                  <c:v>0.68762780000000001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0.16713320000000001</c:v>
                </c:pt>
                <c:pt idx="1">
                  <c:v>0.1097059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9.0467500000000006E-2</c:v>
                </c:pt>
                <c:pt idx="1">
                  <c:v>0.21840470000000001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0.1265027</c:v>
                </c:pt>
                <c:pt idx="1">
                  <c:v>0.37136160000000001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0.3848606</c:v>
                </c:pt>
                <c:pt idx="1">
                  <c:v>0.37141200000000002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6.7222000000000004E-2</c:v>
                </c:pt>
                <c:pt idx="1">
                  <c:v>0.17111290000000001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9.5337400000000003E-2</c:v>
                </c:pt>
                <c:pt idx="1">
                  <c:v>0.10631980000000001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0.1365461</c:v>
                </c:pt>
                <c:pt idx="1">
                  <c:v>0.1150069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0.69117499999999998</c:v>
                </c:pt>
                <c:pt idx="1">
                  <c:v>0.56969190000000003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0.83478260000000004</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0.8258877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0.8088398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0.78469390000000006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0.83086420000000005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0.81258940000000002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0.8427095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0.83938400000000002</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0.84638860000000005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0.86330050000000003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0.93721969999999999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0.92493950000000003</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0.93911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0.92795700000000003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0.95039169999999995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0.15035699999999999</c:v>
                </c:pt>
                <c:pt idx="1">
                  <c:v>0.2721403</c:v>
                </c:pt>
                <c:pt idx="2">
                  <c:v>0.13977629999999999</c:v>
                </c:pt>
                <c:pt idx="3">
                  <c:v>0.14666000000000001</c:v>
                </c:pt>
                <c:pt idx="4">
                  <c:v>7.3995199999999997E-2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6.1477200000000003E-2</c:v>
                </c:pt>
                <c:pt idx="1">
                  <c:v>5.9462000000000001E-2</c:v>
                </c:pt>
                <c:pt idx="2">
                  <c:v>5.27059E-2</c:v>
                </c:pt>
                <c:pt idx="3">
                  <c:v>4.3717399999999997E-2</c:v>
                </c:pt>
                <c:pt idx="4">
                  <c:v>6.2033600000000001E-2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7.5475500000000001E-2</c:v>
                </c:pt>
                <c:pt idx="1">
                  <c:v>8.1937800000000005E-2</c:v>
                </c:pt>
                <c:pt idx="2">
                  <c:v>0.1047825</c:v>
                </c:pt>
                <c:pt idx="3">
                  <c:v>7.0561899999999997E-2</c:v>
                </c:pt>
                <c:pt idx="4">
                  <c:v>7.2952299999999998E-2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0.81728699999999999</c:v>
                </c:pt>
                <c:pt idx="1">
                  <c:v>0.77395709999999995</c:v>
                </c:pt>
                <c:pt idx="2">
                  <c:v>0.79877940000000003</c:v>
                </c:pt>
                <c:pt idx="3">
                  <c:v>0.86956350000000004</c:v>
                </c:pt>
                <c:pt idx="4">
                  <c:v>0.86513519999999999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0.71243520000000005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0.72781059999999997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0.75826450000000001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0.77532230000000002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0.77546780000000004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0.63372090000000003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0.64467759999999996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0.66919580000000001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0.67458099999999999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0.68126889999999996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0.75979779999999997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0.77159880000000003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0.79882810000000004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0.78858159999999999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0.79144939999999997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0.71410580000000001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0.7289812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0.75146769999999996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0.7533512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0.7632951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0.63756610000000002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0.73118280000000002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0.78010469999999998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0.8166023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0.80637809999999999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0.95265420000000001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0.9418472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0.94469029999999998</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0.95325199999999999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0.94397070000000005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0.79568340000000004</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0.81672389999999995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0.80659340000000002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0.81477730000000004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0.83007339999999996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0.95797100000000002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0.96252930000000003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0.97453699999999999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0.96088799999999996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0.96282970000000001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0.84534529999999997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0.83807169999999998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0.86131389999999997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0.86629829999999997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0.8737374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0.93237970000000003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0.92008199999999996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0.93967279999999997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0.92513869999999998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0.92963759999999995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3.9663299999999999E-2</c:v>
                </c:pt>
                <c:pt idx="1">
                  <c:v>5.4075999999999999E-2</c:v>
                </c:pt>
                <c:pt idx="2">
                  <c:v>7.4877700000000005E-2</c:v>
                </c:pt>
                <c:pt idx="3">
                  <c:v>9.7580100000000003E-2</c:v>
                </c:pt>
                <c:pt idx="4">
                  <c:v>3.6902900000000002E-2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3.62812E-2</c:v>
                </c:pt>
                <c:pt idx="1">
                  <c:v>5.02605E-2</c:v>
                </c:pt>
                <c:pt idx="2">
                  <c:v>9.6541399999999999E-2</c:v>
                </c:pt>
                <c:pt idx="3">
                  <c:v>6.0177700000000001E-2</c:v>
                </c:pt>
                <c:pt idx="4">
                  <c:v>3.08499E-2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3.0360600000000001E-2</c:v>
                </c:pt>
                <c:pt idx="1">
                  <c:v>9.5120899999999994E-2</c:v>
                </c:pt>
                <c:pt idx="2">
                  <c:v>0.1162879</c:v>
                </c:pt>
                <c:pt idx="3">
                  <c:v>8.03262E-2</c:v>
                </c:pt>
                <c:pt idx="4">
                  <c:v>3.8312899999999997E-2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0.95065189999999999</c:v>
                </c:pt>
                <c:pt idx="1">
                  <c:v>0.86611700000000003</c:v>
                </c:pt>
                <c:pt idx="2">
                  <c:v>0.83299080000000003</c:v>
                </c:pt>
                <c:pt idx="3">
                  <c:v>0.83349099999999998</c:v>
                </c:pt>
                <c:pt idx="4">
                  <c:v>0.94576879999999997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0.84402330000000003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0.8548753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0.85542169999999995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0.86359079999999999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0.85931999999999997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0.83566879999999999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0.86679919999999999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0.84936829999999996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0.86553869999999999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0.8598131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0.69472179999999994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0.72326349999999995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0.74189939999999999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0.76824460000000006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0.75967169999999995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0.6099426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0.6287625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0.64345989999999997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0.73237180000000002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0.82401899999999995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0.86139750000000004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0.86405770000000004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0.87574669999999999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0.80788800000000005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0.83583580000000002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0.83136089999999996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0.85701439999999995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0.83611690000000005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0.81903490000000001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0.85654010000000003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0.86673670000000003</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0.87371370000000004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0.85557989999999995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0.65667580000000003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0.67779959999999995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0.70980390000000004</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0.74210520000000002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0.71748880000000004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0.7608142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0.79960120000000001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0.78256959999999998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0.79292399999999996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0.913767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0.93139539999999998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0.94288919999999998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0.94850670000000004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0.93697980000000003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0.17543220000000001</c:v>
                </c:pt>
                <c:pt idx="1">
                  <c:v>0.1162579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7.3914599999999997E-2</c:v>
                </c:pt>
                <c:pt idx="1">
                  <c:v>7.0980699999999994E-2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0.1222577</c:v>
                </c:pt>
                <c:pt idx="1">
                  <c:v>0.17543800000000001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0.78740770000000004</c:v>
                </c:pt>
                <c:pt idx="1">
                  <c:v>0.68820890000000001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0.99004979999999998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0.98756219999999995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0.99009899999999995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0.99749370000000004</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0.9442971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0.94061300000000003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0.94346980000000003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0.94745219999999997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0.94851490000000005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0.67377399999999998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0.6477463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0.66134179999999998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0.68152869999999999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0.73239430000000005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0.78350509999999995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0.7384868</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0.77209300000000003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0.7679127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0.78993060000000004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0.70247939999999998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0.6819672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0.72291019999999995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0.73839010000000005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0.6077922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0.6612903</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0.72932330000000001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0.73598549999999996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0.78586279999999997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0.8020408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0.80844159999999998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0.82245829999999998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0.81595090000000003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0.81989710000000005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0.88308980000000004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0.91528240000000005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0.91759120000000005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0.91087620000000002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0.89502760000000003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0.76043280000000002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0.82240760000000002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0.80166269999999995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0.83723400000000003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0.82133999999999996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0.88679249999999998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0.89534879999999994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0.93157080000000003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0.86929140000000005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0.92508710000000005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0.14949999999999999</c:v>
                </c:pt>
                <c:pt idx="1">
                  <c:v>0.16483110000000001</c:v>
                </c:pt>
                <c:pt idx="2">
                  <c:v>0.1237</c:v>
                </c:pt>
                <c:pt idx="3">
                  <c:v>8.2624199999999995E-2</c:v>
                </c:pt>
                <c:pt idx="4">
                  <c:v>0.1048818</c:v>
                </c:pt>
                <c:pt idx="5">
                  <c:v>0.1579111</c:v>
                </c:pt>
                <c:pt idx="6">
                  <c:v>0.1164631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6.7365800000000003E-2</c:v>
                </c:pt>
                <c:pt idx="1">
                  <c:v>8.0158099999999996E-2</c:v>
                </c:pt>
                <c:pt idx="2">
                  <c:v>7.3458700000000002E-2</c:v>
                </c:pt>
                <c:pt idx="3">
                  <c:v>7.6750499999999999E-2</c:v>
                </c:pt>
                <c:pt idx="4">
                  <c:v>7.7945200000000006E-2</c:v>
                </c:pt>
                <c:pt idx="5">
                  <c:v>6.2764200000000006E-2</c:v>
                </c:pt>
                <c:pt idx="6">
                  <c:v>5.3597699999999998E-2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0.187357</c:v>
                </c:pt>
                <c:pt idx="1">
                  <c:v>0.14241519999999999</c:v>
                </c:pt>
                <c:pt idx="2">
                  <c:v>0.1431151</c:v>
                </c:pt>
                <c:pt idx="3">
                  <c:v>0.1285181</c:v>
                </c:pt>
                <c:pt idx="4">
                  <c:v>0.24721170000000001</c:v>
                </c:pt>
                <c:pt idx="5">
                  <c:v>0.1240327</c:v>
                </c:pt>
                <c:pt idx="6">
                  <c:v>9.7693000000000002E-2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0.82094670000000003</c:v>
                </c:pt>
                <c:pt idx="1">
                  <c:v>0.78693020000000002</c:v>
                </c:pt>
                <c:pt idx="2">
                  <c:v>0.7811418</c:v>
                </c:pt>
                <c:pt idx="3">
                  <c:v>0.79240980000000005</c:v>
                </c:pt>
                <c:pt idx="4">
                  <c:v>0.73019029999999996</c:v>
                </c:pt>
                <c:pt idx="5">
                  <c:v>0.87912029999999997</c:v>
                </c:pt>
                <c:pt idx="6">
                  <c:v>0.90607530000000003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0.88798370000000004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0.89123370000000002</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0.90273559999999997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0.88786480000000001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0.90737559999999995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0.85308059999999997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0.87619049999999998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0.85839160000000003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0.86596119999999999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0.87890630000000003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0.87401569999999995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0.86404840000000005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0.86988849999999995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0.84112149999999997</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0.86315790000000003</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0.87195120000000004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0.87401569999999995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0.82203389999999998</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0.8129497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0.8609272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0.79816509999999996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0.85657369999999999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0.89297660000000001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0.89666659999999998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0.88157890000000005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0.91338580000000003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0.85900779999999999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0.86965380000000003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0.87980769999999997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0.88744590000000001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0.88571429999999995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0.79844959999999998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0.7925101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0.81603289999999995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0.82828279999999999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0.84193890000000005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0.82738100000000003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0.84444450000000004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0.85599999999999998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0.73722620000000005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0.83221480000000003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0.71559629999999996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6.6102099999999997E-2</c:v>
                </c:pt>
                <c:pt idx="1">
                  <c:v>7.1442500000000006E-2</c:v>
                </c:pt>
                <c:pt idx="2">
                  <c:v>0.27861069999999999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3.5853500000000003E-2</c:v>
                </c:pt>
                <c:pt idx="1">
                  <c:v>7.5761099999999998E-2</c:v>
                </c:pt>
                <c:pt idx="2">
                  <c:v>0.1325017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5.8228000000000002E-2</c:v>
                </c:pt>
                <c:pt idx="1">
                  <c:v>8.8430400000000006E-2</c:v>
                </c:pt>
                <c:pt idx="2">
                  <c:v>0.1253842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0.93714719999999996</c:v>
                </c:pt>
                <c:pt idx="1">
                  <c:v>0.79281460000000004</c:v>
                </c:pt>
                <c:pt idx="2">
                  <c:v>0.7050611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0.84053160000000005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0.80198020000000003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0.875502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0.84689000000000003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0.84665230000000002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0.88962470000000005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0.53140909999999997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0.54521969999999997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0.51984640000000004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0.59747709999999998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0.58769629999999995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0.58705039999999997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0.60745610000000005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0.62582059999999995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0.65234760000000003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0.63594470000000003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0.86082479999999995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0.88159589999999999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0.90896739999999998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0.91279730000000003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0.90068970000000004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0.69553069999999995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0.6898396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0.72197310000000003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0.74161739999999998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0.76655439999999997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0.7424442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0.75523010000000002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0.78389830000000005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0.77560519999999999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0.78902050000000001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0.36686390000000002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0.3848858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0.52647969999999999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0.55847259999999999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0.56041129999999995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0.58333330000000005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0.5761773</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0.18478829999999999</c:v>
                </c:pt>
                <c:pt idx="1">
                  <c:v>0.10231369999999999</c:v>
                </c:pt>
                <c:pt idx="2">
                  <c:v>4.9629399999999997E-2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6.2462400000000001E-2</c:v>
                </c:pt>
                <c:pt idx="1">
                  <c:v>4.1932700000000003E-2</c:v>
                </c:pt>
                <c:pt idx="2">
                  <c:v>2.09295E-2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8.4866700000000003E-2</c:v>
                </c:pt>
                <c:pt idx="1">
                  <c:v>4.0613799999999999E-2</c:v>
                </c:pt>
                <c:pt idx="2">
                  <c:v>1.0422000000000001E-3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0.76277530000000004</c:v>
                </c:pt>
                <c:pt idx="1">
                  <c:v>0.94811659999999998</c:v>
                </c:pt>
                <c:pt idx="2">
                  <c:v>0.99757620000000002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0.53057200000000004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0.62089550000000004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0.63259259999999995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0.6832298</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0.69366720000000004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0.86700770000000005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0.85800609999999999</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0.88358210000000004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0.87027030000000005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0.86373169999999999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0.90885070000000001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0.89296949999999997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0.91828390000000004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0.91495329999999997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0.9014084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0.64856230000000004</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0.65534590000000004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0.65467629999999999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0.6898455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0.69379840000000004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0.82178220000000002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0.80042020000000003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0.82251909999999995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0.83763840000000001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0.8248337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0.33502539999999997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0.32727270000000003</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0.3245614</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0.33884300000000001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0.29255320000000001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8.9606819000000009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9.0010300000000001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9.0080729000000002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9.0231055999999992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9.0801286999999995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0.51016260000000002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0.4645551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0.50470219999999999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0.51749270000000003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0.55357140000000005</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4.3183899999999997E-2</c:v>
                </c:pt>
                <c:pt idx="1">
                  <c:v>4.9567300000000002E-2</c:v>
                </c:pt>
                <c:pt idx="2">
                  <c:v>5.7932999999999998E-2</c:v>
                </c:pt>
                <c:pt idx="3">
                  <c:v>0.1354812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4.8885199999999997E-2</c:v>
                </c:pt>
                <c:pt idx="1">
                  <c:v>5.1274500000000001E-2</c:v>
                </c:pt>
                <c:pt idx="2">
                  <c:v>5.2719799999999997E-2</c:v>
                </c:pt>
                <c:pt idx="3">
                  <c:v>8.8892200000000005E-2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8.8303999999999994E-2</c:v>
                </c:pt>
                <c:pt idx="1">
                  <c:v>0.13969790000000001</c:v>
                </c:pt>
                <c:pt idx="2">
                  <c:v>5.3687400000000003E-2</c:v>
                </c:pt>
                <c:pt idx="3">
                  <c:v>0.16300909999999999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0.85494079999999995</c:v>
                </c:pt>
                <c:pt idx="1">
                  <c:v>0.83584219999999998</c:v>
                </c:pt>
                <c:pt idx="2">
                  <c:v>0.87347799999999998</c:v>
                </c:pt>
                <c:pt idx="3">
                  <c:v>0.64311260000000003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9.0267500000000001E-2</c:v>
                </c:pt>
                <c:pt idx="1">
                  <c:v>0.15834239999999999</c:v>
                </c:pt>
                <c:pt idx="2">
                  <c:v>0.13881830000000001</c:v>
                </c:pt>
                <c:pt idx="3">
                  <c:v>6.2958500000000001E-2</c:v>
                </c:pt>
                <c:pt idx="4">
                  <c:v>0.17504539999999999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5.6369599999999999E-2</c:v>
                </c:pt>
                <c:pt idx="1">
                  <c:v>8.6711300000000005E-2</c:v>
                </c:pt>
                <c:pt idx="2">
                  <c:v>5.4558599999999999E-2</c:v>
                </c:pt>
                <c:pt idx="3">
                  <c:v>6.9900199999999996E-2</c:v>
                </c:pt>
                <c:pt idx="4">
                  <c:v>8.05004E-2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5.7333599999999998E-2</c:v>
                </c:pt>
                <c:pt idx="1">
                  <c:v>9.1685799999999998E-2</c:v>
                </c:pt>
                <c:pt idx="2">
                  <c:v>5.9237999999999999E-2</c:v>
                </c:pt>
                <c:pt idx="3">
                  <c:v>0.2314388</c:v>
                </c:pt>
                <c:pt idx="4">
                  <c:v>9.0051599999999996E-2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0.78794600000000004</c:v>
                </c:pt>
                <c:pt idx="1">
                  <c:v>0.76518759999999997</c:v>
                </c:pt>
                <c:pt idx="2">
                  <c:v>0.8998022</c:v>
                </c:pt>
                <c:pt idx="3">
                  <c:v>0.63843340000000004</c:v>
                </c:pt>
                <c:pt idx="4">
                  <c:v>0.58787520000000004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 Southampton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990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1,924</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95216482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99998941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27400387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82328367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886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359121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489964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846810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584250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272725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4572762"/>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225702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93801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4734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729013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2031693"/>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11820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885785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60147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453426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908154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68130251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55756985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2410176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7216556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28260212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41150358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716403444"/>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3000635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12040320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42327693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72663935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26809364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2125691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74345887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21303862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8975171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92258884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33684702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15069635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35237328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82899600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85647360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59993310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34068875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97332099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94903470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55529332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88870384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70207810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12182239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20742324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55130967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48133215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958574224"/>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56487390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20943214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58361132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5693690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63414516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52374045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96301503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24153207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858417288"/>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3014152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8954359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17049033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03616206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15529766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7896907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36650116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983857" y="622300"/>
            <a:ext cx="429476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 Southampton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8313743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0591772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41593422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90112017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66640106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19077476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79024085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41865728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47050514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32389909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57014917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97488960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14781979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84418357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67502789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93690423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61720275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61324468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95105174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34182267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07044763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47752996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7621450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57255767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84610011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91344170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7725042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3641318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50203739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01823542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96037398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72982681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51581156"/>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69482567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76694428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8886550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25730084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03301254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392113465"/>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70834992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31366098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26080232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78569611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91388995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14873027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09609546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99879693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74141242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59560907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83898851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2300374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2054283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57988128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78406964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3626800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30883194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62599423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73632689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62041616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65430109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01450105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55783528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6126559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63170166"/>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24470626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05399135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66557760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982699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536083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313693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727884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0093829"/>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125650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400198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b="1" noProof="0">
                          <a:solidFill>
                            <a:schemeClr val="tx1"/>
                          </a:solidFill>
                          <a:latin typeface="Arial" panose="020B0604020202020204" pitchFamily="34" charset="0"/>
                          <a:cs typeface="Arial" panose="020B0604020202020204" pitchFamily="34" charset="0"/>
                        </a:rPr>
                        <a:t>△</a:t>
                      </a: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429565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053215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1959680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781804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824310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460154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084873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862298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507885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748542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51144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959506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110991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005045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602990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0019217"/>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471201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634169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156615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256447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578174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927058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950055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906784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306509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441302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15633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393537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45433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260422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267787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504965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457643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696921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891254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786631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984465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1039691"/>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701634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975159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952221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093691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010326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626237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073686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643996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553935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529124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415867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64110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534248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647811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067321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925284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699074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414551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27792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058289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845357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963346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334010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004151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400538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262842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091725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793472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64677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6284772"/>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696682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051236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570897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733242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011466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829407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435844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264208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038179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203114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00482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635013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079452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081712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375704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076433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375396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012323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4109529"/>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913788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057015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943046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09617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859389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783652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042226"/>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310420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585774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723595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627572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066616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718968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172570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7719502"/>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146935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382124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639782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550029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214027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431334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2831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237655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72568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535463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813627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525245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5650675"/>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983857" y="622300"/>
            <a:ext cx="4294766"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 Southampton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26517</Words>
  <Application>Microsoft Office PowerPoint</Application>
  <PresentationFormat>Custom</PresentationFormat>
  <Paragraphs>6603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