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6.1708499999999999E-2</c:v>
                </c:pt>
                <c:pt idx="1">
                  <c:v>6.7586199999999999E-2</c:v>
                </c:pt>
                <c:pt idx="2">
                  <c:v>5.9834600000000002E-2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4.8754499999999999E-2</c:v>
                </c:pt>
                <c:pt idx="1">
                  <c:v>7.3652300000000004E-2</c:v>
                </c:pt>
                <c:pt idx="2">
                  <c:v>2.4895899999999999E-2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6.1860199999999997E-2</c:v>
                </c:pt>
                <c:pt idx="1">
                  <c:v>7.2543800000000006E-2</c:v>
                </c:pt>
                <c:pt idx="2">
                  <c:v>3.1204699999999998E-2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0.90906430000000005</c:v>
                </c:pt>
                <c:pt idx="1">
                  <c:v>0.82851459999999999</c:v>
                </c:pt>
                <c:pt idx="2">
                  <c:v>0.94936489999999996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3.8839400000000003E-2</c:v>
                </c:pt>
                <c:pt idx="1">
                  <c:v>0.12615609999999999</c:v>
                </c:pt>
                <c:pt idx="2">
                  <c:v>0.33147969999999999</c:v>
                </c:pt>
                <c:pt idx="3">
                  <c:v>4.43647E-2</c:v>
                </c:pt>
                <c:pt idx="4">
                  <c:v>0.1488216</c:v>
                </c:pt>
                <c:pt idx="5">
                  <c:v>8.9501800000000006E-2</c:v>
                </c:pt>
                <c:pt idx="6">
                  <c:v>6.3510399999999995E-2</c:v>
                </c:pt>
                <c:pt idx="7">
                  <c:v>0.21496609999999999</c:v>
                </c:pt>
                <c:pt idx="8">
                  <c:v>0.100369</c:v>
                </c:pt>
                <c:pt idx="9">
                  <c:v>0.1720777</c:v>
                </c:pt>
                <c:pt idx="10">
                  <c:v>0.11233269999999999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4.8142900000000002E-2</c:v>
                </c:pt>
                <c:pt idx="1">
                  <c:v>5.73035E-2</c:v>
                </c:pt>
                <c:pt idx="2">
                  <c:v>7.7353699999999997E-2</c:v>
                </c:pt>
                <c:pt idx="3">
                  <c:v>0.14141809999999999</c:v>
                </c:pt>
                <c:pt idx="4">
                  <c:v>9.1072200000000006E-2</c:v>
                </c:pt>
                <c:pt idx="5">
                  <c:v>5.47628E-2</c:v>
                </c:pt>
                <c:pt idx="6">
                  <c:v>6.2469799999999999E-2</c:v>
                </c:pt>
                <c:pt idx="7">
                  <c:v>8.7913599999999995E-2</c:v>
                </c:pt>
                <c:pt idx="8">
                  <c:v>0.14873500000000001</c:v>
                </c:pt>
                <c:pt idx="9">
                  <c:v>9.6898100000000001E-2</c:v>
                </c:pt>
                <c:pt idx="10">
                  <c:v>0.17123569999999999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7.3921200000000006E-2</c:v>
                </c:pt>
                <c:pt idx="1">
                  <c:v>6.3686999999999994E-2</c:v>
                </c:pt>
                <c:pt idx="2">
                  <c:v>4.7457199999999998E-2</c:v>
                </c:pt>
                <c:pt idx="3">
                  <c:v>0.14496410000000001</c:v>
                </c:pt>
                <c:pt idx="4">
                  <c:v>0.1199363</c:v>
                </c:pt>
                <c:pt idx="5">
                  <c:v>6.4525200000000005E-2</c:v>
                </c:pt>
                <c:pt idx="6">
                  <c:v>8.6603299999999994E-2</c:v>
                </c:pt>
                <c:pt idx="7">
                  <c:v>4.4164099999999998E-2</c:v>
                </c:pt>
                <c:pt idx="8">
                  <c:v>0.1194171</c:v>
                </c:pt>
                <c:pt idx="9">
                  <c:v>0.1426106</c:v>
                </c:pt>
                <c:pt idx="10">
                  <c:v>6.7882100000000001E-2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0.88824760000000003</c:v>
                </c:pt>
                <c:pt idx="1">
                  <c:v>0.82037729999999998</c:v>
                </c:pt>
                <c:pt idx="2">
                  <c:v>0.83879090000000001</c:v>
                </c:pt>
                <c:pt idx="3">
                  <c:v>0.73955820000000005</c:v>
                </c:pt>
                <c:pt idx="4">
                  <c:v>0.80210040000000005</c:v>
                </c:pt>
                <c:pt idx="5">
                  <c:v>0.86736069999999998</c:v>
                </c:pt>
                <c:pt idx="6">
                  <c:v>0.79492940000000001</c:v>
                </c:pt>
                <c:pt idx="7">
                  <c:v>0.82273079999999998</c:v>
                </c:pt>
                <c:pt idx="8">
                  <c:v>0.6833456</c:v>
                </c:pt>
                <c:pt idx="9">
                  <c:v>0.80603570000000002</c:v>
                </c:pt>
                <c:pt idx="10">
                  <c:v>0.67187350000000001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0.16092429999999999</c:v>
                </c:pt>
                <c:pt idx="1">
                  <c:v>0.1024279</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4.82748E-2</c:v>
                </c:pt>
                <c:pt idx="1">
                  <c:v>6.3895900000000005E-2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9.1443200000000002E-2</c:v>
                </c:pt>
                <c:pt idx="1">
                  <c:v>0.12085410000000001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0.89928019999999997</c:v>
                </c:pt>
                <c:pt idx="1">
                  <c:v>0.76715290000000003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0.24066899999999999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0.33195019999999997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0.20739189999999999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8.9831965999999994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5.16135E-2</c:v>
                </c:pt>
                <c:pt idx="1">
                  <c:v>7.4426900000000004E-2</c:v>
                </c:pt>
                <c:pt idx="2">
                  <c:v>0.14513870000000001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3.53814E-2</c:v>
                </c:pt>
                <c:pt idx="1">
                  <c:v>5.1996599999999997E-2</c:v>
                </c:pt>
                <c:pt idx="2">
                  <c:v>0.18040719999999999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4.7744500000000002E-2</c:v>
                </c:pt>
                <c:pt idx="1">
                  <c:v>4.5296299999999998E-2</c:v>
                </c:pt>
                <c:pt idx="2">
                  <c:v>0.1818294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0.88097910000000001</c:v>
                </c:pt>
                <c:pt idx="1">
                  <c:v>0.88299649999999996</c:v>
                </c:pt>
                <c:pt idx="2">
                  <c:v>0.58367119999999995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0.119921</c:v>
                </c:pt>
                <c:pt idx="1">
                  <c:v>0.17479639999999999</c:v>
                </c:pt>
                <c:pt idx="2">
                  <c:v>0.1237099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0.10512000000000001</c:v>
                </c:pt>
                <c:pt idx="1">
                  <c:v>6.5862900000000002E-2</c:v>
                </c:pt>
                <c:pt idx="2">
                  <c:v>6.4400700000000005E-2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0.1819153</c:v>
                </c:pt>
                <c:pt idx="1">
                  <c:v>7.3395600000000005E-2</c:v>
                </c:pt>
                <c:pt idx="2">
                  <c:v>0.1067478</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0.25161480000000003</c:v>
                </c:pt>
                <c:pt idx="1">
                  <c:v>0.79374730000000004</c:v>
                </c:pt>
                <c:pt idx="2">
                  <c:v>0.6590414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0.17322509999999999</c:v>
                </c:pt>
                <c:pt idx="1">
                  <c:v>0.11239680000000001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7.8283599999999995E-2</c:v>
                </c:pt>
                <c:pt idx="1">
                  <c:v>0.21302289999999999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0.13259460000000001</c:v>
                </c:pt>
                <c:pt idx="1">
                  <c:v>0.37405250000000001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0.40840189999999998</c:v>
                </c:pt>
                <c:pt idx="1">
                  <c:v>0.33952399999999999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6.9337999999999997E-2</c:v>
                </c:pt>
                <c:pt idx="1">
                  <c:v>0.17920610000000001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9.1105500000000006E-2</c:v>
                </c:pt>
                <c:pt idx="1">
                  <c:v>9.01333E-2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0.13866210000000001</c:v>
                </c:pt>
                <c:pt idx="1">
                  <c:v>0.1231001</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0.62307539999999995</c:v>
                </c:pt>
                <c:pt idx="1">
                  <c:v>0.45765990000000001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0.81953290000000001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0.79591829999999997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0.76269319999999996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0.7867383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0.79620380000000002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0.81740979999999996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0.78270759999999995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0.78531700000000004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0.80304379999999997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0.81344030000000001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0.92450770000000004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0.92086330000000005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0.91695899999999997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0.91690269999999996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0.92356020000000005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0.1524025</c:v>
                </c:pt>
                <c:pt idx="1">
                  <c:v>0.2749257</c:v>
                </c:pt>
                <c:pt idx="2">
                  <c:v>0.14284089999999999</c:v>
                </c:pt>
                <c:pt idx="3">
                  <c:v>0.14913799999999999</c:v>
                </c:pt>
                <c:pt idx="4">
                  <c:v>7.5775099999999998E-2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5.7386100000000002E-2</c:v>
                </c:pt>
                <c:pt idx="1">
                  <c:v>5.3891099999999997E-2</c:v>
                </c:pt>
                <c:pt idx="2">
                  <c:v>4.6576699999999999E-2</c:v>
                </c:pt>
                <c:pt idx="3">
                  <c:v>3.8761400000000001E-2</c:v>
                </c:pt>
                <c:pt idx="4">
                  <c:v>5.8473700000000003E-2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7.7521000000000007E-2</c:v>
                </c:pt>
                <c:pt idx="1">
                  <c:v>8.4723300000000001E-2</c:v>
                </c:pt>
                <c:pt idx="2">
                  <c:v>0.1078471</c:v>
                </c:pt>
                <c:pt idx="3">
                  <c:v>7.3039900000000005E-2</c:v>
                </c:pt>
                <c:pt idx="4">
                  <c:v>7.4732199999999999E-2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0.78607519999999997</c:v>
                </c:pt>
                <c:pt idx="1">
                  <c:v>0.73632790000000004</c:v>
                </c:pt>
                <c:pt idx="2">
                  <c:v>0.73952309999999999</c:v>
                </c:pt>
                <c:pt idx="3">
                  <c:v>0.84558800000000001</c:v>
                </c:pt>
                <c:pt idx="4">
                  <c:v>0.82828040000000003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0.65745849999999995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0.6435845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0.70621469999999997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0.66329970000000005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0.71479499999999996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0.56070940000000002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0.62886600000000004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0.61683600000000005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0.62867649999999997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0.64181089999999996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0.70869570000000004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0.71115170000000005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0.72135660000000001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0.7228097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0.71091199999999999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0.67522130000000002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0.65241629999999995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0.6792627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0.70565750000000005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0.70864190000000005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0.64196339999999996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0.67492569999999996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0.71052630000000006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0.76916660000000003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0.76803650000000001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0.93107099999999998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0.93505039999999995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0.93362829999999997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0.92754919999999996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0.91616770000000003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0.7557895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0.75873729999999995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0.74304780000000004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0.7627119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0.74353880000000006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0.94268770000000002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0.93762990000000002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0.95886079999999996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0.94774139999999996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0.94685989999999998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0.80100499999999997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0.78975450000000003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0.80603449999999999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0.82262440000000003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0.81988190000000005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0.93688009999999999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0.93821290000000002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0.92256839999999996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0.91770180000000001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0.91319150000000004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4.1557200000000002E-2</c:v>
                </c:pt>
                <c:pt idx="1">
                  <c:v>5.6527099999999997E-2</c:v>
                </c:pt>
                <c:pt idx="2">
                  <c:v>7.6509400000000005E-2</c:v>
                </c:pt>
                <c:pt idx="3">
                  <c:v>0.1001165</c:v>
                </c:pt>
                <c:pt idx="4">
                  <c:v>3.8365400000000001E-2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3.2493300000000003E-2</c:v>
                </c:pt>
                <c:pt idx="1">
                  <c:v>4.53584E-2</c:v>
                </c:pt>
                <c:pt idx="2">
                  <c:v>9.3278200000000006E-2</c:v>
                </c:pt>
                <c:pt idx="3">
                  <c:v>5.5105000000000001E-2</c:v>
                </c:pt>
                <c:pt idx="4">
                  <c:v>2.7924899999999999E-2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3.2254499999999998E-2</c:v>
                </c:pt>
                <c:pt idx="1">
                  <c:v>9.7572000000000006E-2</c:v>
                </c:pt>
                <c:pt idx="2">
                  <c:v>0.1179195</c:v>
                </c:pt>
                <c:pt idx="3">
                  <c:v>8.2862599999999995E-2</c:v>
                </c:pt>
                <c:pt idx="4">
                  <c:v>3.9775400000000002E-2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0.92779619999999996</c:v>
                </c:pt>
                <c:pt idx="1">
                  <c:v>0.83194630000000003</c:v>
                </c:pt>
                <c:pt idx="2">
                  <c:v>0.80652270000000004</c:v>
                </c:pt>
                <c:pt idx="3">
                  <c:v>0.77409570000000005</c:v>
                </c:pt>
                <c:pt idx="4">
                  <c:v>0.92950889999999997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0.80248189999999997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0.79745500000000002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0.80341879999999999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0.82465279999999996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0.8268316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0.81107209999999996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0.81180810000000003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0.81576539999999997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0.82954539999999999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0.68888890000000003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0.68032789999999999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0.69938650000000002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0.72510289999999999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0.7031963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0.61011899999999997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0.62763159999999996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0.62517880000000003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0.69144139999999998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0.72613640000000002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0.8054945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0.8142471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0.81492249999999999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0.75749560000000005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0.76181650000000001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0.77602230000000005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0.78744329999999996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0.7754934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0.79185939999999999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0.77268289999999995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0.77874399999999999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0.79743799999999998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0.79010239999999998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0.65751210000000004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0.65950410000000004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0.68387100000000001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0.73572380000000004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0.70684519999999995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0.70936390000000005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0.72567190000000004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0.71021160000000005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0.77407130000000002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0.72363040000000001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0.8762006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0.89901209999999998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0.88658669999999995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0.91391310000000003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0.91902070000000002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0.17816860000000001</c:v>
                </c:pt>
                <c:pt idx="1">
                  <c:v>0.1184272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6.8441799999999997E-2</c:v>
                </c:pt>
                <c:pt idx="1">
                  <c:v>6.6642199999999999E-2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0.1249941</c:v>
                </c:pt>
                <c:pt idx="1">
                  <c:v>0.1776073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0.78476109999999999</c:v>
                </c:pt>
                <c:pt idx="1">
                  <c:v>0.67857940000000005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0.98343689999999995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0.99186989999999997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0.98214290000000004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0.98524590000000001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0.9926199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0.93192870000000005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0.9183673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0.93823920000000005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0.93390799999999996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0.66870229999999997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0.6230637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0.65684569999999998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0.70206900000000005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0.67673720000000004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0.73278690000000002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0.75468489999999999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0.76510069999999997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0.77647060000000001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0.70209580000000005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0.71475409999999995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0.76336899999999996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0.73598819999999998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0.57249070000000002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0.64430889999999996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0.71894089999999999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0.7370968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0.75266900000000003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0.81049559999999998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0.80645160000000005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0.82119200000000003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0.83421049999999997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0.80583939999999998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0.8689076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0.88155340000000004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0.87304689999999996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0.87442569999999997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0.8771331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0.72114400000000001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0.72431869999999998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0.73367349999999998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0.76302080000000005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0.75710359999999999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0.88707279999999999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0.89126859999999997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0.90186129999999998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0.89247310000000002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0.89762609999999998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0.15210879999999999</c:v>
                </c:pt>
                <c:pt idx="1">
                  <c:v>0.1678317</c:v>
                </c:pt>
                <c:pt idx="2">
                  <c:v>0.1265754</c:v>
                </c:pt>
                <c:pt idx="3">
                  <c:v>8.5288600000000006E-2</c:v>
                </c:pt>
                <c:pt idx="4">
                  <c:v>0.10775469999999999</c:v>
                </c:pt>
                <c:pt idx="5">
                  <c:v>0.16068260000000001</c:v>
                </c:pt>
                <c:pt idx="6">
                  <c:v>0.11852070000000001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6.2148200000000001E-2</c:v>
                </c:pt>
                <c:pt idx="1">
                  <c:v>7.4156899999999998E-2</c:v>
                </c:pt>
                <c:pt idx="2">
                  <c:v>6.7707900000000001E-2</c:v>
                </c:pt>
                <c:pt idx="3">
                  <c:v>7.1421700000000005E-2</c:v>
                </c:pt>
                <c:pt idx="4">
                  <c:v>7.2199600000000003E-2</c:v>
                </c:pt>
                <c:pt idx="5">
                  <c:v>5.7221099999999997E-2</c:v>
                </c:pt>
                <c:pt idx="6">
                  <c:v>4.9482600000000002E-2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0.18996579999999999</c:v>
                </c:pt>
                <c:pt idx="1">
                  <c:v>0.14541580000000001</c:v>
                </c:pt>
                <c:pt idx="2">
                  <c:v>0.14599039999999999</c:v>
                </c:pt>
                <c:pt idx="3">
                  <c:v>0.13118250000000001</c:v>
                </c:pt>
                <c:pt idx="4">
                  <c:v>0.25008449999999999</c:v>
                </c:pt>
                <c:pt idx="5">
                  <c:v>0.12680430000000001</c:v>
                </c:pt>
                <c:pt idx="6">
                  <c:v>9.9750599999999995E-2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0.80595249999999996</c:v>
                </c:pt>
                <c:pt idx="1">
                  <c:v>0.74577720000000003</c:v>
                </c:pt>
                <c:pt idx="2">
                  <c:v>0.73378969999999999</c:v>
                </c:pt>
                <c:pt idx="3">
                  <c:v>0.7672002</c:v>
                </c:pt>
                <c:pt idx="4">
                  <c:v>0.66739269999999995</c:v>
                </c:pt>
                <c:pt idx="5">
                  <c:v>0.87590990000000002</c:v>
                </c:pt>
                <c:pt idx="6">
                  <c:v>0.88338620000000001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0.89516130000000005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0.89351080000000005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0.89536420000000005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0.88596490000000006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0.88741720000000002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0.86580880000000005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0.87476980000000004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0.87175329999999995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0.82071720000000004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0.81860460000000002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0.85467130000000002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0.84745760000000003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0.82278479999999998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0.76683939999999995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0.84351149999999997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0.796875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0.82075469999999995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0.79629629999999996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0.69724770000000003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0.73846160000000005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0.9035088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0.86938769999999999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0.8151659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0.85106380000000004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0.82692310000000002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0.86067020000000005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0.82950190000000001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0.85454549999999996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0.86392400000000003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0.82512739999999996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0.66184449999999995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0.65009380000000005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0.68477209999999999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0.70633690000000005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0.6586379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0.81052630000000003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0.81007750000000001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0.81027669999999996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0.7570093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0.73584910000000003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0.68461539999999999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6.8075999999999998E-2</c:v>
                </c:pt>
                <c:pt idx="1">
                  <c:v>7.3530700000000004E-2</c:v>
                </c:pt>
                <c:pt idx="2">
                  <c:v>0.28330939999999999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3.1905599999999999E-2</c:v>
                </c:pt>
                <c:pt idx="1">
                  <c:v>7.1584599999999998E-2</c:v>
                </c:pt>
                <c:pt idx="2">
                  <c:v>0.1231044</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6.0201900000000003E-2</c:v>
                </c:pt>
                <c:pt idx="1">
                  <c:v>9.0518600000000005E-2</c:v>
                </c:pt>
                <c:pt idx="2">
                  <c:v>0.1300829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0.92214949999999996</c:v>
                </c:pt>
                <c:pt idx="1">
                  <c:v>0.73541000000000001</c:v>
                </c:pt>
                <c:pt idx="2">
                  <c:v>0.69734099999999999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0.8169014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0.80215829999999999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0.81538460000000001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0.82244899999999999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0.81369420000000003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0.80512819999999996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0.5080732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0.52571429999999997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0.51521989999999995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0.55933759999999999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0.5551142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0.58541270000000001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0.5805806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0.59081830000000002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0.59820700000000004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0.60374000000000005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0.84074070000000001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0.83481570000000005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0.82512949999999996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0.8549696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0.83818769999999998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0.6606805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0.65922919999999996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0.7091208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0.6842568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0.73130200000000001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0.71622929999999996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0.73689320000000003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0.7379095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0.73724489999999998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0.33603240000000001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0.40875909999999999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0.43460769999999999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0.40425529999999998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0.4116379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0.44661919999999999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0.4573644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0.188115</c:v>
                </c:pt>
                <c:pt idx="1">
                  <c:v>0.10542070000000001</c:v>
                </c:pt>
                <c:pt idx="2">
                  <c:v>5.1115399999999998E-2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5.5809200000000003E-2</c:v>
                </c:pt>
                <c:pt idx="1">
                  <c:v>3.57185E-2</c:v>
                </c:pt>
                <c:pt idx="2">
                  <c:v>1.7957500000000001E-2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8.8193300000000002E-2</c:v>
                </c:pt>
                <c:pt idx="1">
                  <c:v>4.37209E-2</c:v>
                </c:pt>
                <c:pt idx="2">
                  <c:v>2.5282E-3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0.71272279999999999</c:v>
                </c:pt>
                <c:pt idx="1">
                  <c:v>0.93552900000000005</c:v>
                </c:pt>
                <c:pt idx="2">
                  <c:v>0.99273650000000002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0.53538050000000004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0.58019520000000002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0.61983469999999996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0.62688169999999999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0.87290380000000001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0.86518930000000005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0.86376269999999999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0.88830189999999998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0.88177340000000004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0.8783166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0.88457810000000003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0.88076929999999998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0.8867775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0.87975780000000003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0.6377119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0.61834659999999997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0.64446950000000003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0.67815049999999999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0.66106719999999997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0.74245110000000003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0.75806450000000003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0.77519380000000004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0.7963247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0.7843137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0.26250000000000001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0.2355072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0.24014340000000001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0.25081429999999999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8.848732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8.8553876999999996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8.8458643000000006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8.9320983999999992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8.9172238999999998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0.62515120000000002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0.62189050000000001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0.63727959999999995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0.63340339999999995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0.60588229999999998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4.6041199999999997E-2</c:v>
                </c:pt>
                <c:pt idx="1">
                  <c:v>5.2328600000000003E-2</c:v>
                </c:pt>
                <c:pt idx="2">
                  <c:v>6.0094099999999998E-2</c:v>
                </c:pt>
                <c:pt idx="3">
                  <c:v>0.14332710000000001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4.3170399999999998E-2</c:v>
                </c:pt>
                <c:pt idx="1">
                  <c:v>4.5751899999999998E-2</c:v>
                </c:pt>
                <c:pt idx="2">
                  <c:v>4.8397599999999999E-2</c:v>
                </c:pt>
                <c:pt idx="3">
                  <c:v>7.3200500000000002E-2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9.1161400000000004E-2</c:v>
                </c:pt>
                <c:pt idx="1">
                  <c:v>0.14245920000000001</c:v>
                </c:pt>
                <c:pt idx="2">
                  <c:v>5.5848399999999999E-2</c:v>
                </c:pt>
                <c:pt idx="3">
                  <c:v>0.1708549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0.80847369999999996</c:v>
                </c:pt>
                <c:pt idx="1">
                  <c:v>0.79321889999999995</c:v>
                </c:pt>
                <c:pt idx="2">
                  <c:v>0.83388439999999997</c:v>
                </c:pt>
                <c:pt idx="3">
                  <c:v>0.61343289999999995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9.3401700000000004E-2</c:v>
                </c:pt>
                <c:pt idx="1">
                  <c:v>0.16063730000000001</c:v>
                </c:pt>
                <c:pt idx="2">
                  <c:v>0.14121839999999999</c:v>
                </c:pt>
                <c:pt idx="3">
                  <c:v>6.6581399999999999E-2</c:v>
                </c:pt>
                <c:pt idx="4">
                  <c:v>0.17895730000000001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5.0101300000000001E-2</c:v>
                </c:pt>
                <c:pt idx="1">
                  <c:v>8.2121399999999997E-2</c:v>
                </c:pt>
                <c:pt idx="2">
                  <c:v>4.9758400000000001E-2</c:v>
                </c:pt>
                <c:pt idx="3">
                  <c:v>6.2654399999999999E-2</c:v>
                </c:pt>
                <c:pt idx="4">
                  <c:v>7.2676599999999994E-2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6.0467800000000002E-2</c:v>
                </c:pt>
                <c:pt idx="1">
                  <c:v>9.39807E-2</c:v>
                </c:pt>
                <c:pt idx="2">
                  <c:v>6.1638199999999997E-2</c:v>
                </c:pt>
                <c:pt idx="3">
                  <c:v>0.23506170000000001</c:v>
                </c:pt>
                <c:pt idx="4">
                  <c:v>9.3963500000000005E-2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0.73839619999999995</c:v>
                </c:pt>
                <c:pt idx="1">
                  <c:v>0.68558629999999998</c:v>
                </c:pt>
                <c:pt idx="2">
                  <c:v>0.8464197</c:v>
                </c:pt>
                <c:pt idx="3">
                  <c:v>0.59603530000000005</c:v>
                </c:pt>
                <c:pt idx="4">
                  <c:v>0.55187870000000006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College London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1,271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3,358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71488136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9031657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82907040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67666463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761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223231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48975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45614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1466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75510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456778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549583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763758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361962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31714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30796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095796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347026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557071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601836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985178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71793014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9820567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95810481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1006277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8876367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3576903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16069991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81699749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8523876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77159627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81721122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02224159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0229045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6093229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87236133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85238345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33806592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09616675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72252485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3357953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1166361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87399031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92516470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52153426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55596736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39405980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59953739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87499064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80917138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83287771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27651054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7356428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67021722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78440073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05123235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37592160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129936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2994984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37835705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5849046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0660751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59731373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5623117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65675302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27721688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7378951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15346214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725774" y="622300"/>
            <a:ext cx="455284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College London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17996464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1347127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92714309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76011263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77132782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14843100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28955463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48717516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914287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0542418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57195708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5873995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18974898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86880485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50416823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92892926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4120619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83574203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869584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84276459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09639539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70509914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87513584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7584349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1472652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04709323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17584977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27947010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08723107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38018062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57519508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81633463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914944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95288262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55947031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0733122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0914249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07448910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42248061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21563125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53648362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86880843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780720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5984279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23050527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08771830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17716854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05181541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6602410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59374330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2272574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0926220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1985919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1629198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01258584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86782391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54868673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22424383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14386351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2573725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5418327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97012693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85366820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28624937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06830232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839867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20383666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665314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9307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676182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65151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80145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80005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157967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392469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9295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85841378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62249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974210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364444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761200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883204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225273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904133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190620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085254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517315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743890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23854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390062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813200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304051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773941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922733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1057311"/>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427868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81033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855170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85158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1470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202840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765159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463870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911142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243272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823649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046842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215782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403612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885099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198853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371005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580912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32213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815375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280186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09514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88395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11586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5515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3739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85413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246245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83055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653596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963370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097934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989702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8325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254357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141660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539977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763029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489764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476022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13700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958686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319612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220924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765620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482937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383577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20550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19001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936619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705813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14096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303994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409985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255653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729237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944990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123952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715619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186104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529225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64580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289964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59472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019214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041434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749051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733729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598127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89882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321231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079595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76060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573014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65585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555981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409413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984382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507928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021000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514097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594735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333265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751424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726861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370164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283404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086148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824706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325404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748572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720899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104673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386814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725774" y="622300"/>
            <a:ext cx="4552849" cy="276999"/>
          </a:xfrm>
          <a:prstGeom prst="rect">
            <a:avLst/>
          </a:prstGeom>
          <a:noFill/>
        </p:spPr>
        <p:txBody>
          <a:bodyPr wrap="none" rtlCol="0">
            <a:spAutoFit/>
          </a:bodyPr>
          <a:lstStyle/>
          <a:p>
            <a:pPr algn="r"/>
            <a:r>
              <a:rPr lang="en-GB" sz="1200" b="1" noProof="0">
                <a:solidFill>
                  <a:srgbClr val="336E9F"/>
                </a:solidFill>
                <a:latin typeface="Arial"/>
                <a:cs typeface="Arial"/>
              </a:rPr>
              <a:t>University College London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26651</Words>
  <Application>Microsoft Office PowerPoint</Application>
  <PresentationFormat>Custom</PresentationFormat>
  <Paragraphs>6549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