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5.8054500000000002E-2</c:v>
                </c:pt>
                <c:pt idx="1">
                  <c:v>6.2299899999999998E-2</c:v>
                </c:pt>
                <c:pt idx="2">
                  <c:v>5.5639599999999997E-2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5.6062500000000001E-2</c:v>
                </c:pt>
                <c:pt idx="1">
                  <c:v>8.4224999999999994E-2</c:v>
                </c:pt>
                <c:pt idx="2">
                  <c:v>3.3285799999999997E-2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5.82062E-2</c:v>
                </c:pt>
                <c:pt idx="1">
                  <c:v>6.7257499999999998E-2</c:v>
                </c:pt>
                <c:pt idx="2">
                  <c:v>2.7009700000000001E-2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0.90200159999999996</c:v>
                </c:pt>
                <c:pt idx="1">
                  <c:v>0.85787570000000002</c:v>
                </c:pt>
                <c:pt idx="2">
                  <c:v>0.93851019999999996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2.8394200000000001E-2</c:v>
                </c:pt>
                <c:pt idx="1">
                  <c:v>0.1161768</c:v>
                </c:pt>
                <c:pt idx="2">
                  <c:v>0.32742510000000002</c:v>
                </c:pt>
                <c:pt idx="3">
                  <c:v>4.43647E-2</c:v>
                </c:pt>
                <c:pt idx="4">
                  <c:v>0.13545570000000001</c:v>
                </c:pt>
                <c:pt idx="5">
                  <c:v>7.7751700000000007E-2</c:v>
                </c:pt>
                <c:pt idx="6">
                  <c:v>5.2709800000000001E-2</c:v>
                </c:pt>
                <c:pt idx="7">
                  <c:v>0.20977770000000001</c:v>
                </c:pt>
                <c:pt idx="8">
                  <c:v>9.9197800000000003E-2</c:v>
                </c:pt>
                <c:pt idx="9">
                  <c:v>0.15739429999999999</c:v>
                </c:pt>
                <c:pt idx="10">
                  <c:v>0.1100368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6.9033300000000006E-2</c:v>
                </c:pt>
                <c:pt idx="1">
                  <c:v>7.7261999999999997E-2</c:v>
                </c:pt>
                <c:pt idx="2">
                  <c:v>8.5462999999999997E-2</c:v>
                </c:pt>
                <c:pt idx="3">
                  <c:v>0.14141809999999999</c:v>
                </c:pt>
                <c:pt idx="4">
                  <c:v>0.11780400000000001</c:v>
                </c:pt>
                <c:pt idx="5">
                  <c:v>7.8262999999999999E-2</c:v>
                </c:pt>
                <c:pt idx="6">
                  <c:v>8.4071099999999996E-2</c:v>
                </c:pt>
                <c:pt idx="7">
                  <c:v>9.82904E-2</c:v>
                </c:pt>
                <c:pt idx="8">
                  <c:v>0.1510775</c:v>
                </c:pt>
                <c:pt idx="9">
                  <c:v>0.12626480000000001</c:v>
                </c:pt>
                <c:pt idx="10">
                  <c:v>0.1758275</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6.3476000000000005E-2</c:v>
                </c:pt>
                <c:pt idx="1">
                  <c:v>5.37078E-2</c:v>
                </c:pt>
                <c:pt idx="2">
                  <c:v>4.34026E-2</c:v>
                </c:pt>
                <c:pt idx="3">
                  <c:v>0.14496410000000001</c:v>
                </c:pt>
                <c:pt idx="4">
                  <c:v>0.1065704</c:v>
                </c:pt>
                <c:pt idx="5">
                  <c:v>5.2775099999999998E-2</c:v>
                </c:pt>
                <c:pt idx="6">
                  <c:v>7.5802700000000001E-2</c:v>
                </c:pt>
                <c:pt idx="7">
                  <c:v>3.8975700000000002E-2</c:v>
                </c:pt>
                <c:pt idx="8">
                  <c:v>0.1182459</c:v>
                </c:pt>
                <c:pt idx="9">
                  <c:v>0.12792719999999999</c:v>
                </c:pt>
                <c:pt idx="10">
                  <c:v>6.5586199999999997E-2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0.84278350000000002</c:v>
                </c:pt>
                <c:pt idx="1">
                  <c:v>0.82784360000000001</c:v>
                </c:pt>
                <c:pt idx="2">
                  <c:v>0.85286360000000005</c:v>
                </c:pt>
                <c:pt idx="3">
                  <c:v>0.70770929999999999</c:v>
                </c:pt>
                <c:pt idx="4">
                  <c:v>0.79351179999999999</c:v>
                </c:pt>
                <c:pt idx="5">
                  <c:v>0.82371970000000005</c:v>
                </c:pt>
                <c:pt idx="6">
                  <c:v>0.76657450000000005</c:v>
                </c:pt>
                <c:pt idx="7">
                  <c:v>0.81614660000000006</c:v>
                </c:pt>
                <c:pt idx="8">
                  <c:v>0.61413980000000001</c:v>
                </c:pt>
                <c:pt idx="9">
                  <c:v>0.73642019999999997</c:v>
                </c:pt>
                <c:pt idx="10">
                  <c:v>0.78416010000000003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0.14461209999999999</c:v>
                </c:pt>
                <c:pt idx="1">
                  <c:v>9.6248500000000001E-2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8.0899299999999993E-2</c:v>
                </c:pt>
                <c:pt idx="1">
                  <c:v>7.6254699999999995E-2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7.51309E-2</c:v>
                </c:pt>
                <c:pt idx="1">
                  <c:v>0.1146747</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0.85874300000000003</c:v>
                </c:pt>
                <c:pt idx="1">
                  <c:v>0.78343320000000005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0.22723660000000001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0.358815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0.19395950000000001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8.7031220000000005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4.6135900000000001E-2</c:v>
                </c:pt>
                <c:pt idx="1">
                  <c:v>6.9537600000000005E-2</c:v>
                </c:pt>
                <c:pt idx="2">
                  <c:v>0.13824719999999999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4.6336599999999999E-2</c:v>
                </c:pt>
                <c:pt idx="1">
                  <c:v>6.1775299999999998E-2</c:v>
                </c:pt>
                <c:pt idx="2">
                  <c:v>0.19419020000000001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4.2266900000000003E-2</c:v>
                </c:pt>
                <c:pt idx="1">
                  <c:v>4.0406900000000003E-2</c:v>
                </c:pt>
                <c:pt idx="2">
                  <c:v>0.17493790000000001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0.88411649999999997</c:v>
                </c:pt>
                <c:pt idx="1">
                  <c:v>0.76666420000000002</c:v>
                </c:pt>
                <c:pt idx="2">
                  <c:v>0.32303589999999999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9.4925099999999998E-2</c:v>
                </c:pt>
                <c:pt idx="1">
                  <c:v>0.16160569999999999</c:v>
                </c:pt>
                <c:pt idx="2">
                  <c:v>0.1131554</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0.1551119</c:v>
                </c:pt>
                <c:pt idx="1">
                  <c:v>9.2244199999999998E-2</c:v>
                </c:pt>
                <c:pt idx="2">
                  <c:v>8.5509699999999994E-2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0.15691930000000001</c:v>
                </c:pt>
                <c:pt idx="1">
                  <c:v>6.0204899999999999E-2</c:v>
                </c:pt>
                <c:pt idx="2">
                  <c:v>9.6193299999999995E-2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0.25247819999999999</c:v>
                </c:pt>
                <c:pt idx="1">
                  <c:v>0.78791909999999998</c:v>
                </c:pt>
                <c:pt idx="2">
                  <c:v>0.61132560000000002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0.16304270000000001</c:v>
                </c:pt>
                <c:pt idx="1">
                  <c:v>0.1073718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9.8648399999999997E-2</c:v>
                </c:pt>
                <c:pt idx="1">
                  <c:v>0.22307299999999999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0.1224123</c:v>
                </c:pt>
                <c:pt idx="1">
                  <c:v>0.36902750000000001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0.42613210000000001</c:v>
                </c:pt>
                <c:pt idx="1">
                  <c:v>0.4948207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6.2313800000000003E-2</c:v>
                </c:pt>
                <c:pt idx="1">
                  <c:v>0.160776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0.105154</c:v>
                </c:pt>
                <c:pt idx="1">
                  <c:v>0.12699350000000001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0.1316379</c:v>
                </c:pt>
                <c:pt idx="1">
                  <c:v>0.10467</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0.60295880000000002</c:v>
                </c:pt>
                <c:pt idx="1">
                  <c:v>0.52234919999999996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0.79609929999999995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0.78313259999999996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0.77031249999999996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0.78453949999999995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0.76302519999999996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0.83362829999999999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0.83107089999999995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0.82120249999999995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0.81893689999999997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0.82861890000000005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0.91044780000000003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0.88253970000000004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0.91325690000000004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0.91522490000000001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0.91652169999999999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0.1473835</c:v>
                </c:pt>
                <c:pt idx="1">
                  <c:v>0.26785979999999998</c:v>
                </c:pt>
                <c:pt idx="2">
                  <c:v>0.13537170000000001</c:v>
                </c:pt>
                <c:pt idx="3">
                  <c:v>0.1429715</c:v>
                </c:pt>
                <c:pt idx="4">
                  <c:v>7.0883199999999993E-2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6.7424300000000006E-2</c:v>
                </c:pt>
                <c:pt idx="1">
                  <c:v>6.8022899999999997E-2</c:v>
                </c:pt>
                <c:pt idx="2">
                  <c:v>6.1515100000000003E-2</c:v>
                </c:pt>
                <c:pt idx="3">
                  <c:v>5.1094300000000002E-2</c:v>
                </c:pt>
                <c:pt idx="4">
                  <c:v>6.8257399999999996E-2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7.2501899999999994E-2</c:v>
                </c:pt>
                <c:pt idx="1">
                  <c:v>7.7657400000000001E-2</c:v>
                </c:pt>
                <c:pt idx="2">
                  <c:v>0.10037790000000001</c:v>
                </c:pt>
                <c:pt idx="3">
                  <c:v>6.68734E-2</c:v>
                </c:pt>
                <c:pt idx="4">
                  <c:v>6.9840399999999997E-2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0.8486477</c:v>
                </c:pt>
                <c:pt idx="1">
                  <c:v>0.76718050000000004</c:v>
                </c:pt>
                <c:pt idx="2">
                  <c:v>0.74215940000000002</c:v>
                </c:pt>
                <c:pt idx="3">
                  <c:v>0.84189360000000002</c:v>
                </c:pt>
                <c:pt idx="4">
                  <c:v>0.82516250000000002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0.80182929999999997</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0.77126099999999997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0.79130429999999996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0.80877750000000004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0.79746839999999997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0.60402690000000003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0.64944650000000004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0.64243609999999995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0.66872430000000005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0.71549890000000005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0.73252280000000003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0.74355669999999996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0.75745790000000002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0.75857339999999995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0.74431820000000004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0.66818880000000003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0.7265625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0.70626630000000001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0.73287670000000005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0.76955899999999999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0.61626020000000004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0.69722220000000001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0.80164159999999995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0.83959539999999999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0.85052320000000003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0.9340463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0.94561930000000005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0.93114240000000004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0.93126019999999998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0.93677200000000005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0.72968200000000005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0.75716439999999996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0.78783150000000002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0.75613750000000002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0.76119409999999998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0.95711500000000005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0.96302520000000003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0.94645939999999995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0.94086020000000004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0.94127799999999995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0.84836069999999997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0.82073810000000003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0.84587809999999997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0.84688090000000005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0.85740070000000002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0.85893419999999998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0.8823529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0.86178860000000002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0.87625900000000001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0.90207709999999997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3.6866000000000003E-2</c:v>
                </c:pt>
                <c:pt idx="1">
                  <c:v>4.99958E-2</c:v>
                </c:pt>
                <c:pt idx="2">
                  <c:v>7.1930099999999997E-2</c:v>
                </c:pt>
                <c:pt idx="3">
                  <c:v>9.3255699999999997E-2</c:v>
                </c:pt>
                <c:pt idx="4">
                  <c:v>3.4299400000000001E-2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4.1875700000000002E-2</c:v>
                </c:pt>
                <c:pt idx="1">
                  <c:v>5.8420899999999998E-2</c:v>
                </c:pt>
                <c:pt idx="2">
                  <c:v>0.10243670000000001</c:v>
                </c:pt>
                <c:pt idx="3">
                  <c:v>6.8826600000000002E-2</c:v>
                </c:pt>
                <c:pt idx="4">
                  <c:v>3.6056900000000003E-2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2.7563299999999999E-2</c:v>
                </c:pt>
                <c:pt idx="1">
                  <c:v>9.1040800000000005E-2</c:v>
                </c:pt>
                <c:pt idx="2">
                  <c:v>0.1133402</c:v>
                </c:pt>
                <c:pt idx="3">
                  <c:v>7.6001799999999994E-2</c:v>
                </c:pt>
                <c:pt idx="4">
                  <c:v>3.5709400000000002E-2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0.91277589999999997</c:v>
                </c:pt>
                <c:pt idx="1">
                  <c:v>0.82027439999999996</c:v>
                </c:pt>
                <c:pt idx="2">
                  <c:v>0.75472459999999997</c:v>
                </c:pt>
                <c:pt idx="3">
                  <c:v>0.75572410000000001</c:v>
                </c:pt>
                <c:pt idx="4">
                  <c:v>0.93407180000000001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0.78496500000000002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0.79093570000000002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0.82902299999999995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0.82742680000000002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0.8251193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0.80930230000000003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0.82857139999999996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0.82987010000000005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0.82782370000000005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0.84539010000000003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0.66209260000000003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0.66174299999999997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0.68328449999999996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0.71759260000000002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0.72408289999999997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0.52857140000000002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0.53439150000000002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0.52588559999999995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0.68897640000000004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0.73469390000000001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0.81409290000000001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0.84158409999999995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0.81907890000000005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0.75076929999999997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0.77617800000000003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0.78891820000000001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0.76708509999999996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0.76647560000000003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0.7973422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0.81012660000000003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0.8148668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0.80706920000000004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0.81003040000000004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0.73109250000000003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0.71739129999999995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0.75117370000000006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0.77669900000000003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0.74736840000000004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0.72461540000000002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0.74638629999999995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0.73272490000000001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0.75694439999999996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0.74170270000000005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0.88311689999999998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0.91185899999999998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0.8974763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0.93114750000000002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0.91735540000000004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0.1667932</c:v>
                </c:pt>
                <c:pt idx="1">
                  <c:v>0.1096728</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9.1192499999999996E-2</c:v>
                </c:pt>
                <c:pt idx="1">
                  <c:v>8.4150900000000001E-2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0.1136187</c:v>
                </c:pt>
                <c:pt idx="1">
                  <c:v>0.1688529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0.79120259999999998</c:v>
                </c:pt>
                <c:pt idx="1">
                  <c:v>0.70843789999999995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0.9678715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0.98679870000000003</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0.98996660000000003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0.98989899999999997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0.98601399999999995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0.90690689999999996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0.92327369999999997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0.91603049999999997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0.94915249999999995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0.90835580000000005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0.75102040000000003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0.67333330000000002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0.63517920000000005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0.5789474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0.62869200000000003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0.82995949999999996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0.70926520000000004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0.6910828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0.7280335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0.6612903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0.70281119999999997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0.64630220000000005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0.65615140000000005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0.68421050000000005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0.60975610000000002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0.67500000000000004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0.6403162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0.65758749999999999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0.65365850000000003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0.65865390000000001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0.83070869999999997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0.80250779999999999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0.74687499999999996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0.72177420000000003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0.72399999999999998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0.90397349999999999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0.87426899999999996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0.90243899999999999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0.91909379999999996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0.84912279999999996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0.7843137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0.7969697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0.7901049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0.80314960000000002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0.79354840000000004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0.86858979999999997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0.87459810000000004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0.8451883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0.1317461</c:v>
                </c:pt>
                <c:pt idx="1">
                  <c:v>0.14396239999999999</c:v>
                </c:pt>
                <c:pt idx="2">
                  <c:v>0.10422670000000001</c:v>
                </c:pt>
                <c:pt idx="3">
                  <c:v>6.4610799999999996E-2</c:v>
                </c:pt>
                <c:pt idx="4">
                  <c:v>8.3520800000000006E-2</c:v>
                </c:pt>
                <c:pt idx="5">
                  <c:v>0.1405237</c:v>
                </c:pt>
                <c:pt idx="6">
                  <c:v>0.1022557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0.1028736</c:v>
                </c:pt>
                <c:pt idx="1">
                  <c:v>0.12189560000000001</c:v>
                </c:pt>
                <c:pt idx="2">
                  <c:v>0.1124053</c:v>
                </c:pt>
                <c:pt idx="3">
                  <c:v>0.1127773</c:v>
                </c:pt>
                <c:pt idx="4">
                  <c:v>0.12066730000000001</c:v>
                </c:pt>
                <c:pt idx="5">
                  <c:v>9.7539100000000004E-2</c:v>
                </c:pt>
                <c:pt idx="6">
                  <c:v>8.2012699999999994E-2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0.16960310000000001</c:v>
                </c:pt>
                <c:pt idx="1">
                  <c:v>0.1215464</c:v>
                </c:pt>
                <c:pt idx="2">
                  <c:v>0.12364169999999999</c:v>
                </c:pt>
                <c:pt idx="3">
                  <c:v>0.1105047</c:v>
                </c:pt>
                <c:pt idx="4">
                  <c:v>0.22585069999999999</c:v>
                </c:pt>
                <c:pt idx="5">
                  <c:v>0.1066453</c:v>
                </c:pt>
                <c:pt idx="6">
                  <c:v>8.3485500000000004E-2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0.71167959999999997</c:v>
                </c:pt>
                <c:pt idx="1">
                  <c:v>0.65029499999999996</c:v>
                </c:pt>
                <c:pt idx="2">
                  <c:v>0.59674039999999995</c:v>
                </c:pt>
                <c:pt idx="3">
                  <c:v>0.6508216</c:v>
                </c:pt>
                <c:pt idx="4">
                  <c:v>0.61474530000000005</c:v>
                </c:pt>
                <c:pt idx="5">
                  <c:v>0.79217579999999999</c:v>
                </c:pt>
                <c:pt idx="6">
                  <c:v>0.82204149999999998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0.91764710000000005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0.88993710000000004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0.85266459999999999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0.86234820000000001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0.83132530000000004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0.87906969999999995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0.86259540000000001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0.79699249999999999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0.83414630000000001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0.80660379999999998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0.83641980000000005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0.87128709999999998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0.82685509999999995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0.82191780000000003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0.75862070000000004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0.90983610000000004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0.7377049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0.80392160000000001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0.7426471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0.76129029999999998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0.8070176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0.81761010000000001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0.73846160000000005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0.82051280000000004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0.87179490000000004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0.91284410000000005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0.9269406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0.85915490000000005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0.80213900000000005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0.84084879999999995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0.83753500000000003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0.83024690000000001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0.78164560000000005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0.81476510000000002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0.82763339999999996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0.7758621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0.79441989999999996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0.83471070000000003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0.74796750000000001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0.74496640000000003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0.74853800000000004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0.64285709999999996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6.2892900000000002E-2</c:v>
                </c:pt>
                <c:pt idx="1">
                  <c:v>6.7938700000000005E-2</c:v>
                </c:pt>
                <c:pt idx="2">
                  <c:v>0.2763101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4.2271900000000001E-2</c:v>
                </c:pt>
                <c:pt idx="1">
                  <c:v>8.2768599999999998E-2</c:v>
                </c:pt>
                <c:pt idx="2">
                  <c:v>0.1371029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5.50188E-2</c:v>
                </c:pt>
                <c:pt idx="1">
                  <c:v>8.4926600000000005E-2</c:v>
                </c:pt>
                <c:pt idx="2">
                  <c:v>0.1230836</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0.91536130000000004</c:v>
                </c:pt>
                <c:pt idx="1">
                  <c:v>0.73307599999999995</c:v>
                </c:pt>
                <c:pt idx="2">
                  <c:v>0.75372090000000003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0.86547079999999998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0.90045249999999999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0.81730769999999997</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0.80107530000000005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0.79494379999999998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0.76780190000000004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0.56920079999999995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0.50621669999999996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0.53671329999999995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0.58664260000000001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0.52042630000000001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0.62583889999999998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0.58823530000000002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0.59970679999999998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0.62386710000000001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0.57661929999999995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0.8553191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0.87412590000000001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0.87238099999999996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0.89033450000000003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0.86042059999999998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0.71114860000000002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0.69811319999999999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0.69635029999999998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0.73660029999999999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0.67874009999999996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0.75080389999999997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0.73297000000000001</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0.73463679999999998</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0.76093290000000002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0.74212889999999998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0.48232320000000001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0.42857139999999999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0.41702129999999998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0.4942529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0.4204947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0.47346939999999998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0.52822579999999997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0.18001629999999999</c:v>
                </c:pt>
                <c:pt idx="1">
                  <c:v>9.8818600000000006E-2</c:v>
                </c:pt>
                <c:pt idx="2">
                  <c:v>4.7733699999999997E-2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7.2006500000000001E-2</c:v>
                </c:pt>
                <c:pt idx="1">
                  <c:v>4.8922800000000002E-2</c:v>
                </c:pt>
                <c:pt idx="2">
                  <c:v>2.3867300000000001E-2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8.0094600000000002E-2</c:v>
                </c:pt>
                <c:pt idx="1">
                  <c:v>3.7118699999999998E-2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0.72121290000000005</c:v>
                </c:pt>
                <c:pt idx="1">
                  <c:v>0.90491829999999995</c:v>
                </c:pt>
                <c:pt idx="2">
                  <c:v>0.98506700000000003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0.52132699999999998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0.50635589999999997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0.55916030000000005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0.60245899999999997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0.60851929999999999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0.84413579999999999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0.83952249999999995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0.83761839999999999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0.81476320000000002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0.76956519999999995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0.87400319999999998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0.9025069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0.88778409999999996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0.8696296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0.88575669999999995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0.60931179999999996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0.59106530000000002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0.60273980000000005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0.61410019999999998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0.61814740000000001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0.74729239999999997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0.77881619999999996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0.76276279999999996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0.7718121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0.79370629999999998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0.2105263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0.21678320000000001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0.2266667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0.29770990000000003</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0.248227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8.6477985000000004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8.8019122999999997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8.7876711000000007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8.8113480000000006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8.7342148000000002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0.33238640000000003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0.32624110000000001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0.36720550000000002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0.4299287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0.321519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3.8818800000000001E-2</c:v>
                </c:pt>
                <c:pt idx="1">
                  <c:v>4.5330599999999999E-2</c:v>
                </c:pt>
                <c:pt idx="2">
                  <c:v>5.4082999999999999E-2</c:v>
                </c:pt>
                <c:pt idx="3">
                  <c:v>0.1294159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5.7615199999999998E-2</c:v>
                </c:pt>
                <c:pt idx="1">
                  <c:v>5.9747799999999997E-2</c:v>
                </c:pt>
                <c:pt idx="2">
                  <c:v>6.0419800000000003E-2</c:v>
                </c:pt>
                <c:pt idx="3">
                  <c:v>0.1010229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8.3939E-2</c:v>
                </c:pt>
                <c:pt idx="1">
                  <c:v>0.13546130000000001</c:v>
                </c:pt>
                <c:pt idx="2">
                  <c:v>4.9837300000000001E-2</c:v>
                </c:pt>
                <c:pt idx="3">
                  <c:v>0.15694379999999999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0.80742210000000003</c:v>
                </c:pt>
                <c:pt idx="1">
                  <c:v>0.75944610000000001</c:v>
                </c:pt>
                <c:pt idx="2">
                  <c:v>0.81093110000000002</c:v>
                </c:pt>
                <c:pt idx="3">
                  <c:v>0.52271909999999999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8.5189500000000001E-2</c:v>
                </c:pt>
                <c:pt idx="1">
                  <c:v>0.154362</c:v>
                </c:pt>
                <c:pt idx="2">
                  <c:v>0.13501630000000001</c:v>
                </c:pt>
                <c:pt idx="3">
                  <c:v>5.7733E-2</c:v>
                </c:pt>
                <c:pt idx="4">
                  <c:v>0.16987160000000001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6.6525799999999996E-2</c:v>
                </c:pt>
                <c:pt idx="1">
                  <c:v>9.4672000000000006E-2</c:v>
                </c:pt>
                <c:pt idx="2">
                  <c:v>6.2162700000000001E-2</c:v>
                </c:pt>
                <c:pt idx="3">
                  <c:v>8.0351300000000001E-2</c:v>
                </c:pt>
                <c:pt idx="4">
                  <c:v>9.0848100000000001E-2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5.2255500000000003E-2</c:v>
                </c:pt>
                <c:pt idx="1">
                  <c:v>8.7705400000000003E-2</c:v>
                </c:pt>
                <c:pt idx="2">
                  <c:v>5.5435999999999999E-2</c:v>
                </c:pt>
                <c:pt idx="3">
                  <c:v>0.22621330000000001</c:v>
                </c:pt>
                <c:pt idx="4">
                  <c:v>8.4877800000000003E-2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0.74058520000000005</c:v>
                </c:pt>
                <c:pt idx="1">
                  <c:v>0.67756700000000003</c:v>
                </c:pt>
                <c:pt idx="2">
                  <c:v>0.85673299999999997</c:v>
                </c:pt>
                <c:pt idx="3">
                  <c:v>0.57333849999999997</c:v>
                </c:pt>
                <c:pt idx="4">
                  <c:v>0.51515089999999997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United Lincolnshire Teaching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711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1,410</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84601768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1,495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97998196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711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3727302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711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1825985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652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711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399978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950129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984129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371026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980438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075647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965975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471354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957925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353615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829074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12450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052199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737445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725811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961863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75779913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4171226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86627788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32164798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68038716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9499125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82357212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16023291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25527983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54329151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05796780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81397850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71251613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57319549"/>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56032160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9109770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6083189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30805678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34641735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48095565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83272867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10263112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73307975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43272238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15999184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62609229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31947744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38394881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08128720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53%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22078107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14510750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02800468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54812247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61755314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105792004"/>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61846411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94154655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02573006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62789641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0772397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843662533"/>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21925035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67599334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71182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United Lincolnshire Teaching Hospitals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31171252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73746377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68191233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17109337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03843" y="622300"/>
            <a:ext cx="387478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United Lincolnshire Teaching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74142026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96093186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9337012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93388156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40553681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26143280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80206607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91336213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63280522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359007686"/>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09645524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00356378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9250072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22087857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71989971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69119520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21901871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415139304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96377852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6647757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37712361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08803157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17446080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5580188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89282281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75960326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27681491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94994205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57188312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48025994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9209156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64422169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2583573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80680552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01414043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32720825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07410886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52002108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30585284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09380045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99832532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35884946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83852595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79322817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07571771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59383491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31406704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19102170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8423236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7539752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72280000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788491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13720259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6286568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20942147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59143896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66230168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77460276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1189102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51942599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91510792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27463080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06031472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41788481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47845151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63105517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09307963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075105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731371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110949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53470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974539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082958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420701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879894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702691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74223967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394402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175623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826360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572408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323735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290205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977649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807034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811944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615360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429767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791117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988310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128998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807386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568057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839398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362486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336780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339364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458274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470958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672537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731607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796568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981065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224345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603121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778573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370188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016245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838273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949744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657023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840576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473379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804706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785580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025848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163463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276339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319505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138739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123390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659910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51875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259318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184201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562453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518132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812702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610802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328868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979276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672717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313751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275340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67969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443145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20034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983040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9370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505123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270857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21227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13177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623260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625813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488229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531047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54133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021684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828207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246853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891962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691770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689873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943549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769562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956142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563669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08730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624159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30515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197424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400939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926804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600087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2743479"/>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197221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949900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924343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355679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697943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142888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703001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959265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931808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670186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524413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294407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785874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054573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628328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146853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591038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52309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773336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2437731"/>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04751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529845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547308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03843" y="622300"/>
            <a:ext cx="3874780" cy="276999"/>
          </a:xfrm>
          <a:prstGeom prst="rect">
            <a:avLst/>
          </a:prstGeom>
          <a:noFill/>
        </p:spPr>
        <p:txBody>
          <a:bodyPr wrap="none" rtlCol="0">
            <a:spAutoFit/>
          </a:bodyPr>
          <a:lstStyle/>
          <a:p>
            <a:pPr algn="r"/>
            <a:r>
              <a:rPr lang="en-GB" sz="1200" b="1" noProof="0">
                <a:solidFill>
                  <a:srgbClr val="336E9F"/>
                </a:solidFill>
                <a:latin typeface="Arial"/>
                <a:cs typeface="Arial"/>
              </a:rPr>
              <a:t>United Lincolnshire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26197</Words>
  <Application>Microsoft Office PowerPoint</Application>
  <PresentationFormat>Custom</PresentationFormat>
  <Paragraphs>6590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