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5.4813300000000002E-2</c:v>
                </c:pt>
                <c:pt idx="1">
                  <c:v>5.8796300000000003E-2</c:v>
                </c:pt>
                <c:pt idx="2">
                  <c:v>5.3103600000000001E-2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6.2544699999999995E-2</c:v>
                </c:pt>
                <c:pt idx="1">
                  <c:v>9.1232300000000002E-2</c:v>
                </c:pt>
                <c:pt idx="2">
                  <c:v>3.83579E-2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5.4965100000000003E-2</c:v>
                </c:pt>
                <c:pt idx="1">
                  <c:v>6.3753799999999999E-2</c:v>
                </c:pt>
                <c:pt idx="2">
                  <c:v>2.4473700000000001E-2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0.94871229999999995</c:v>
                </c:pt>
                <c:pt idx="1">
                  <c:v>0.89319110000000002</c:v>
                </c:pt>
                <c:pt idx="2">
                  <c:v>0.96690019999999999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2.2795599999999999E-2</c:v>
                </c:pt>
                <c:pt idx="1">
                  <c:v>0.11091719999999999</c:v>
                </c:pt>
                <c:pt idx="2">
                  <c:v>0.32405539999999999</c:v>
                </c:pt>
                <c:pt idx="3">
                  <c:v>4.4091100000000001E-2</c:v>
                </c:pt>
                <c:pt idx="4">
                  <c:v>0.1248906</c:v>
                </c:pt>
                <c:pt idx="5">
                  <c:v>7.0793400000000006E-2</c:v>
                </c:pt>
                <c:pt idx="6">
                  <c:v>4.7155099999999998E-2</c:v>
                </c:pt>
                <c:pt idx="7">
                  <c:v>0.2065282</c:v>
                </c:pt>
                <c:pt idx="8">
                  <c:v>9.9790299999999998E-2</c:v>
                </c:pt>
                <c:pt idx="9">
                  <c:v>0.1463729</c:v>
                </c:pt>
                <c:pt idx="10">
                  <c:v>0.1079089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8.0230499999999996E-2</c:v>
                </c:pt>
                <c:pt idx="1">
                  <c:v>8.7781200000000004E-2</c:v>
                </c:pt>
                <c:pt idx="2">
                  <c:v>9.2202400000000004E-2</c:v>
                </c:pt>
                <c:pt idx="3">
                  <c:v>0.14196510000000001</c:v>
                </c:pt>
                <c:pt idx="4">
                  <c:v>0.13893430000000001</c:v>
                </c:pt>
                <c:pt idx="5">
                  <c:v>9.21796E-2</c:v>
                </c:pt>
                <c:pt idx="6">
                  <c:v>9.5180399999999998E-2</c:v>
                </c:pt>
                <c:pt idx="7">
                  <c:v>0.1047894</c:v>
                </c:pt>
                <c:pt idx="8">
                  <c:v>0.14989250000000001</c:v>
                </c:pt>
                <c:pt idx="9">
                  <c:v>0.14830769999999999</c:v>
                </c:pt>
                <c:pt idx="10">
                  <c:v>0.1800833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5.7877400000000002E-2</c:v>
                </c:pt>
                <c:pt idx="1">
                  <c:v>4.8448100000000001E-2</c:v>
                </c:pt>
                <c:pt idx="2">
                  <c:v>4.00328E-2</c:v>
                </c:pt>
                <c:pt idx="3">
                  <c:v>0.1446906</c:v>
                </c:pt>
                <c:pt idx="4">
                  <c:v>9.6005199999999999E-2</c:v>
                </c:pt>
                <c:pt idx="5">
                  <c:v>4.5816799999999998E-2</c:v>
                </c:pt>
                <c:pt idx="6">
                  <c:v>7.0248000000000005E-2</c:v>
                </c:pt>
                <c:pt idx="7">
                  <c:v>3.57262E-2</c:v>
                </c:pt>
                <c:pt idx="8">
                  <c:v>0.1188384</c:v>
                </c:pt>
                <c:pt idx="9">
                  <c:v>0.1169058</c:v>
                </c:pt>
                <c:pt idx="10">
                  <c:v>6.3458299999999995E-2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0.93388740000000003</c:v>
                </c:pt>
                <c:pt idx="1">
                  <c:v>0.90186120000000003</c:v>
                </c:pt>
                <c:pt idx="2">
                  <c:v>0.89342259999999996</c:v>
                </c:pt>
                <c:pt idx="3">
                  <c:v>0.83246109999999995</c:v>
                </c:pt>
                <c:pt idx="4">
                  <c:v>0.86116250000000005</c:v>
                </c:pt>
                <c:pt idx="5">
                  <c:v>0.92111659999999995</c:v>
                </c:pt>
                <c:pt idx="6">
                  <c:v>0.85143150000000001</c:v>
                </c:pt>
                <c:pt idx="7">
                  <c:v>0.85365690000000005</c:v>
                </c:pt>
                <c:pt idx="8">
                  <c:v>0.82810030000000001</c:v>
                </c:pt>
                <c:pt idx="9">
                  <c:v>0.83930349999999998</c:v>
                </c:pt>
                <c:pt idx="10">
                  <c:v>0.89972669999999999</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0.1342342</c:v>
                </c:pt>
                <c:pt idx="1">
                  <c:v>9.1312400000000002E-2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0.101655</c:v>
                </c:pt>
                <c:pt idx="1">
                  <c:v>8.6126800000000003E-2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6.4753099999999994E-2</c:v>
                </c:pt>
                <c:pt idx="1">
                  <c:v>0.10973869999999999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0.91383970000000003</c:v>
                </c:pt>
                <c:pt idx="1">
                  <c:v>0.86536190000000002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0.21463869999999999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0.38401089999999999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0.18136150000000001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9.0927330000000008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4.1589300000000003E-2</c:v>
                </c:pt>
                <c:pt idx="1">
                  <c:v>6.5340700000000002E-2</c:v>
                </c:pt>
                <c:pt idx="2">
                  <c:v>0.13423289999999999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5.5429899999999997E-2</c:v>
                </c:pt>
                <c:pt idx="1">
                  <c:v>7.0169099999999998E-2</c:v>
                </c:pt>
                <c:pt idx="2">
                  <c:v>0.2022188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3.7720299999999998E-2</c:v>
                </c:pt>
                <c:pt idx="1">
                  <c:v>3.6209999999999999E-2</c:v>
                </c:pt>
                <c:pt idx="2">
                  <c:v>0.17092360000000001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0.91180099999999997</c:v>
                </c:pt>
                <c:pt idx="1">
                  <c:v>0.90164460000000002</c:v>
                </c:pt>
                <c:pt idx="2">
                  <c:v>0.45009100000000002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7.7494800000000003E-2</c:v>
                </c:pt>
                <c:pt idx="1">
                  <c:v>0.15377440000000001</c:v>
                </c:pt>
                <c:pt idx="2">
                  <c:v>0.1064334</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0.18997249999999999</c:v>
                </c:pt>
                <c:pt idx="1">
                  <c:v>0.1079069</c:v>
                </c:pt>
                <c:pt idx="2">
                  <c:v>9.8953700000000006E-2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0.139489</c:v>
                </c:pt>
                <c:pt idx="1">
                  <c:v>5.2373599999999999E-2</c:v>
                </c:pt>
                <c:pt idx="2">
                  <c:v>8.9471300000000004E-2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0.34696260000000001</c:v>
                </c:pt>
                <c:pt idx="1">
                  <c:v>0.87067309999999998</c:v>
                </c:pt>
                <c:pt idx="2">
                  <c:v>0.69963900000000001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0.1512619</c:v>
                </c:pt>
                <c:pt idx="1">
                  <c:v>0.1034346</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0.1222101</c:v>
                </c:pt>
                <c:pt idx="1">
                  <c:v>0.2309474</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0.1106314</c:v>
                </c:pt>
                <c:pt idx="1">
                  <c:v>0.36509029999999998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0.44195400000000001</c:v>
                </c:pt>
                <c:pt idx="1">
                  <c:v>0.30017709999999997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5.4990499999999998E-2</c:v>
                </c:pt>
                <c:pt idx="1">
                  <c:v>0.14200289999999999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0.1198004</c:v>
                </c:pt>
                <c:pt idx="1">
                  <c:v>0.16453989999999999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0.1243146</c:v>
                </c:pt>
                <c:pt idx="1">
                  <c:v>8.5896899999999998E-2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0.71792809999999996</c:v>
                </c:pt>
                <c:pt idx="1">
                  <c:v>0.58803039999999995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0.82327589999999995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0.85439560000000003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0.8215768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0.85750000000000004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0.85501070000000001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0.81043960000000004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0.85093169999999996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0.89811319999999994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0.88500000000000001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0.94039729999999999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0.94617560000000001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0.92978720000000004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0.95330740000000003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0.95561359999999995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0.14220379999999999</c:v>
                </c:pt>
                <c:pt idx="1">
                  <c:v>0.26182030000000001</c:v>
                </c:pt>
                <c:pt idx="2">
                  <c:v>0.12929959999999999</c:v>
                </c:pt>
                <c:pt idx="3">
                  <c:v>0.1378751</c:v>
                </c:pt>
                <c:pt idx="4">
                  <c:v>6.6165299999999996E-2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7.7783699999999997E-2</c:v>
                </c:pt>
                <c:pt idx="1">
                  <c:v>8.0101900000000004E-2</c:v>
                </c:pt>
                <c:pt idx="2">
                  <c:v>7.3659299999999997E-2</c:v>
                </c:pt>
                <c:pt idx="3">
                  <c:v>6.1287099999999997E-2</c:v>
                </c:pt>
                <c:pt idx="4">
                  <c:v>7.7693300000000007E-2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6.7322199999999999E-2</c:v>
                </c:pt>
                <c:pt idx="1">
                  <c:v>7.1617899999999998E-2</c:v>
                </c:pt>
                <c:pt idx="2">
                  <c:v>9.4305799999999995E-2</c:v>
                </c:pt>
                <c:pt idx="3">
                  <c:v>6.1776999999999999E-2</c:v>
                </c:pt>
                <c:pt idx="4">
                  <c:v>6.5122399999999997E-2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0.82516579999999995</c:v>
                </c:pt>
                <c:pt idx="1">
                  <c:v>0.75328249999999997</c:v>
                </c:pt>
                <c:pt idx="2">
                  <c:v>0.7607389</c:v>
                </c:pt>
                <c:pt idx="3">
                  <c:v>0.85823510000000003</c:v>
                </c:pt>
                <c:pt idx="4">
                  <c:v>0.9120028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0.80918730000000005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0.79237290000000005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0.8071429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0.85430459999999997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0.75510200000000005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0.66310159999999996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0.70779219999999998</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0.69346730000000001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0.73604060000000004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0.67664670000000005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0.78285709999999997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0.77011499999999999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0.77943620000000002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0.79391889999999998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0.76782079999999997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0.75717020000000002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0.7482837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0.78702159999999999</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0.7491525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0.76891609999999999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0.75609760000000004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0.84172659999999999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0.84397160000000004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0.83552630000000006</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0.95735610000000004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0.95108689999999996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0.95315680000000003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0.95895520000000001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0.95297030000000005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0.80645160000000005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0.78532610000000003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0.82546200000000003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0.84528300000000001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0.82160809999999995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0.97234039999999999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0.94573640000000003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0.97504800000000003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0.95983929999999995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0.96788989999999997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0.88513509999999995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0.86898399999999998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0.8836292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0.9176955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0.8963856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0.95136189999999998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0.93911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0.93015329999999996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0.91958039999999996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0.95127119999999998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3.2149200000000003E-2</c:v>
                </c:pt>
                <c:pt idx="1">
                  <c:v>4.3401099999999998E-2</c:v>
                </c:pt>
                <c:pt idx="2">
                  <c:v>6.6917400000000002E-2</c:v>
                </c:pt>
                <c:pt idx="3">
                  <c:v>8.60649E-2</c:v>
                </c:pt>
                <c:pt idx="4">
                  <c:v>3.0338899999999999E-2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5.1309300000000002E-2</c:v>
                </c:pt>
                <c:pt idx="1">
                  <c:v>7.1610300000000002E-2</c:v>
                </c:pt>
                <c:pt idx="2">
                  <c:v>0.1124621</c:v>
                </c:pt>
                <c:pt idx="3">
                  <c:v>8.3208199999999996E-2</c:v>
                </c:pt>
                <c:pt idx="4">
                  <c:v>4.39779E-2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2.2846499999999999E-2</c:v>
                </c:pt>
                <c:pt idx="1">
                  <c:v>8.4446099999999996E-2</c:v>
                </c:pt>
                <c:pt idx="2">
                  <c:v>0.10832749999999999</c:v>
                </c:pt>
                <c:pt idx="3">
                  <c:v>6.8810999999999997E-2</c:v>
                </c:pt>
                <c:pt idx="4">
                  <c:v>3.1748899999999997E-2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0.95625660000000001</c:v>
                </c:pt>
                <c:pt idx="1">
                  <c:v>0.88066560000000005</c:v>
                </c:pt>
                <c:pt idx="2">
                  <c:v>0.844109</c:v>
                </c:pt>
                <c:pt idx="3">
                  <c:v>0.81211730000000004</c:v>
                </c:pt>
                <c:pt idx="4">
                  <c:v>0.94849799999999995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0.86974790000000002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0.8737374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0.85768500000000003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0.90476190000000001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0.91724139999999998</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0.86424480000000004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0.83678160000000001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0.86978299999999997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0.86824319999999999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0.86734690000000003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0.75630249999999999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0.7386935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0.77090910000000001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0.78927199999999997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0.82222220000000001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0.59375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0.65540540000000003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0.60077519999999995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0.79683970000000004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0.82180850000000005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0.85471699999999995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0.86923070000000002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0.85813950000000006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0.84291190000000005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0.82110090000000002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0.83053690000000002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0.88356170000000001</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0.82499999999999996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0.82799999999999996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0.81686749999999997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0.81643350000000003</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0.89964160000000004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0.83549790000000002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0.79026220000000003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0.7644628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0.80626779999999998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0.8245614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0.77692309999999998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0.80698840000000005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0.80808080000000004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0.83677690000000005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0.95143489999999997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0.94656490000000004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0.94688640000000002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0.98098859999999999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0.95464859999999996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0.1606062</c:v>
                </c:pt>
                <c:pt idx="1">
                  <c:v>0.10178329999999999</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0.10356659999999999</c:v>
                </c:pt>
                <c:pt idx="1">
                  <c:v>9.9930000000000005E-2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0.1074317</c:v>
                </c:pt>
                <c:pt idx="1">
                  <c:v>0.16096340000000001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0.74243380000000003</c:v>
                </c:pt>
                <c:pt idx="1">
                  <c:v>0.67128100000000002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0.97695849999999995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0.98412699999999997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0.99624060000000003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0.98799999999999999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0.94584829999999998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0.92765960000000003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0.94461539999999999</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0.93125000000000002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0.96575339999999998</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0.7179487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0.73529409999999995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0.66242040000000002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0.68627450000000001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0.75167790000000001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0.82051280000000004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0.79047619999999996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0.76433119999999999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0.77570090000000003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0.81168830000000003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0.74675329999999995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0.74766359999999998</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0.74358979999999997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0.73584910000000003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0.76821189999999995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0.7426471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0.71578949999999997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0.70769230000000005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0.78021980000000002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0.77536229999999995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0.81874999999999998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0.80909089999999995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0.75471699999999997</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0.76635520000000001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0.78709680000000004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0.92075470000000004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0.88135589999999997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0.94090910000000005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0.96067420000000003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0.93838860000000002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0.83436849999999996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0.80100760000000004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0.82935780000000003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0.81412640000000003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0.86907449999999997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0.92307689999999998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0.87850470000000003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0.86928110000000003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0.82857139999999996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0.91447369999999994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0.11785809999999999</c:v>
                </c:pt>
                <c:pt idx="1">
                  <c:v>0.13008459999999999</c:v>
                </c:pt>
                <c:pt idx="2">
                  <c:v>8.8693599999999997E-2</c:v>
                </c:pt>
                <c:pt idx="3">
                  <c:v>5.0222099999999999E-2</c:v>
                </c:pt>
                <c:pt idx="4">
                  <c:v>6.7762199999999995E-2</c:v>
                </c:pt>
                <c:pt idx="5">
                  <c:v>0.1274873</c:v>
                </c:pt>
                <c:pt idx="6">
                  <c:v>9.1119699999999998E-2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0.1306496</c:v>
                </c:pt>
                <c:pt idx="1">
                  <c:v>0.14965120000000001</c:v>
                </c:pt>
                <c:pt idx="2">
                  <c:v>0.1434716</c:v>
                </c:pt>
                <c:pt idx="3">
                  <c:v>0.14155470000000001</c:v>
                </c:pt>
                <c:pt idx="4">
                  <c:v>0.1521845</c:v>
                </c:pt>
                <c:pt idx="5">
                  <c:v>0.1236117</c:v>
                </c:pt>
                <c:pt idx="6">
                  <c:v>0.10428469999999999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0.1557151</c:v>
                </c:pt>
                <c:pt idx="1">
                  <c:v>0.1076686</c:v>
                </c:pt>
                <c:pt idx="2">
                  <c:v>0.1081086</c:v>
                </c:pt>
                <c:pt idx="3">
                  <c:v>9.6115999999999993E-2</c:v>
                </c:pt>
                <c:pt idx="4">
                  <c:v>0.2100921</c:v>
                </c:pt>
                <c:pt idx="5">
                  <c:v>9.3608999999999998E-2</c:v>
                </c:pt>
                <c:pt idx="6">
                  <c:v>7.2349499999999997E-2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0.78996980000000006</c:v>
                </c:pt>
                <c:pt idx="1">
                  <c:v>0.77238720000000005</c:v>
                </c:pt>
                <c:pt idx="2">
                  <c:v>0.77191889999999996</c:v>
                </c:pt>
                <c:pt idx="3">
                  <c:v>0.81767570000000001</c:v>
                </c:pt>
                <c:pt idx="4">
                  <c:v>0.75480990000000003</c:v>
                </c:pt>
                <c:pt idx="5">
                  <c:v>0.87295109999999998</c:v>
                </c:pt>
                <c:pt idx="6">
                  <c:v>0.92372259999999995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0.89375000000000004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0.87962960000000001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0.91249999999999998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0.87850470000000003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0.92207790000000001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0.91338580000000003</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0.84782610000000003</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0.87121210000000004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0.89908250000000001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0.90449440000000003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0.92647060000000003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0.83076919999999999</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0.8433735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0.85454549999999996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0.82432430000000001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0.84496119999999997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0.90547259999999996</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0.87640450000000003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0.91397850000000003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0.88721810000000001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0.90163930000000003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0.89400919999999995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0.87962960000000001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0.89849630000000003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0.90039840000000004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0.88326850000000001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0.88862560000000002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0.89806680000000005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0.88435379999999997</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0.89834020000000003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0.87878789999999996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0.86138610000000004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0.82432430000000001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0.8359375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5.92728E-2</c:v>
                </c:pt>
                <c:pt idx="1">
                  <c:v>6.3033699999999998E-2</c:v>
                </c:pt>
                <c:pt idx="2">
                  <c:v>0.27145799999999998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4.9512E-2</c:v>
                </c:pt>
                <c:pt idx="1">
                  <c:v>9.2578599999999997E-2</c:v>
                </c:pt>
                <c:pt idx="2">
                  <c:v>0.1468072</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5.1398699999999999E-2</c:v>
                </c:pt>
                <c:pt idx="1">
                  <c:v>8.0021599999999998E-2</c:v>
                </c:pt>
                <c:pt idx="2">
                  <c:v>0.1182314</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0.95266459999999997</c:v>
                </c:pt>
                <c:pt idx="1">
                  <c:v>0.83002719999999997</c:v>
                </c:pt>
                <c:pt idx="2">
                  <c:v>0.8185751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0.88461540000000005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0.86338800000000004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0.86037739999999996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0.84827580000000002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0.85317460000000001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0.6036745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0.57758620000000005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0.62526320000000002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0.61065570000000002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0.62595420000000002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0.61241970000000001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0.62907270000000004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0.65313659999999996</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0.6183206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0.65777779999999997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0.87338499999999997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0.8947368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0.90238609999999997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0.92274679999999998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0.90932639999999998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0.7638298</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0.73058250000000002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0.73076920000000001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0.76727270000000003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0.75652180000000002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0.76782079999999997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0.76076560000000004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0.76695650000000004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0.75357149999999995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0.77637129999999999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0.28919859999999997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0.43816250000000001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0.51829270000000005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0.5263158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0.56179769999999996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0.45652169999999997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0.58620689999999998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0.17391789999999999</c:v>
                </c:pt>
                <c:pt idx="1">
                  <c:v>9.5707500000000001E-2</c:v>
                </c:pt>
                <c:pt idx="2">
                  <c:v>4.6873699999999997E-2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8.4203299999999995E-2</c:v>
                </c:pt>
                <c:pt idx="1">
                  <c:v>5.5145100000000002E-2</c:v>
                </c:pt>
                <c:pt idx="2">
                  <c:v>2.4727300000000001E-2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7.3996199999999998E-2</c:v>
                </c:pt>
                <c:pt idx="1">
                  <c:v>3.4007599999999999E-2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0.81903329999999996</c:v>
                </c:pt>
                <c:pt idx="1">
                  <c:v>0.96426250000000002</c:v>
                </c:pt>
                <c:pt idx="2">
                  <c:v>0.98811519999999997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0.64350459999999998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0.61454549999999997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0.71212120000000001</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0.68867920000000005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0.71893490000000004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0.9078695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0.88111890000000004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0.89579830000000005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0.93197280000000005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0.90663899999999997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0.92307689999999998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0.9093137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0.90158170000000004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0.91578950000000003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0.91295119999999996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0.67541770000000001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0.68820230000000004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0.68067230000000001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0.67234050000000001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0.69870129999999997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0.82945729999999995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0.78409090000000004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0.86134449999999996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0.85443040000000003</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0.87081339999999996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0.30088500000000001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0.25714290000000001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0.3518519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0.39655170000000001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0.34042549999999999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9.0690335999999991</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8.9474944999999995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8.9745760000000008</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9.1684207999999998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9.1458329999999997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0.4221453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0.43023260000000002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0.46648040000000002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0.56149729999999998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0.44781149999999997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3.3246999999999999E-2</c:v>
                </c:pt>
                <c:pt idx="1">
                  <c:v>3.9343500000000003E-2</c:v>
                </c:pt>
                <c:pt idx="2">
                  <c:v>4.9048599999999998E-2</c:v>
                </c:pt>
                <c:pt idx="3">
                  <c:v>0.1196834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6.8758899999999998E-2</c:v>
                </c:pt>
                <c:pt idx="1">
                  <c:v>7.1721999999999994E-2</c:v>
                </c:pt>
                <c:pt idx="2">
                  <c:v>7.0488700000000001E-2</c:v>
                </c:pt>
                <c:pt idx="3">
                  <c:v>0.1204877</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7.8367099999999995E-2</c:v>
                </c:pt>
                <c:pt idx="1">
                  <c:v>0.12947420000000001</c:v>
                </c:pt>
                <c:pt idx="2">
                  <c:v>4.48029E-2</c:v>
                </c:pt>
                <c:pt idx="3">
                  <c:v>0.14721129999999999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0.83051180000000002</c:v>
                </c:pt>
                <c:pt idx="1">
                  <c:v>0.82158120000000001</c:v>
                </c:pt>
                <c:pt idx="2">
                  <c:v>0.85281700000000005</c:v>
                </c:pt>
                <c:pt idx="3">
                  <c:v>0.59882899999999994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7.8994499999999995E-2</c:v>
                </c:pt>
                <c:pt idx="1">
                  <c:v>0.1495571</c:v>
                </c:pt>
                <c:pt idx="2">
                  <c:v>0.1307606</c:v>
                </c:pt>
                <c:pt idx="3">
                  <c:v>5.09644E-2</c:v>
                </c:pt>
                <c:pt idx="4">
                  <c:v>0.16245480000000001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7.8915799999999994E-2</c:v>
                </c:pt>
                <c:pt idx="1">
                  <c:v>0.1042819</c:v>
                </c:pt>
                <c:pt idx="2">
                  <c:v>7.0674100000000004E-2</c:v>
                </c:pt>
                <c:pt idx="3">
                  <c:v>9.3888399999999997E-2</c:v>
                </c:pt>
                <c:pt idx="4">
                  <c:v>0.1056817</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4.60606E-2</c:v>
                </c:pt>
                <c:pt idx="1">
                  <c:v>8.2900500000000002E-2</c:v>
                </c:pt>
                <c:pt idx="2">
                  <c:v>5.1180299999999998E-2</c:v>
                </c:pt>
                <c:pt idx="3">
                  <c:v>0.21944469999999999</c:v>
                </c:pt>
                <c:pt idx="4">
                  <c:v>7.7461000000000002E-2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0.78114629999999996</c:v>
                </c:pt>
                <c:pt idx="1">
                  <c:v>0.75799360000000005</c:v>
                </c:pt>
                <c:pt idx="2">
                  <c:v>0.90686849999999997</c:v>
                </c:pt>
                <c:pt idx="3">
                  <c:v>0.6652612</c:v>
                </c:pt>
                <c:pt idx="4">
                  <c:v>0.63033570000000005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Torbay and South Devon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493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822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60</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86098451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01636376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90406434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87155179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460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493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658739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653099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208769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750283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649367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625593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823709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752188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349510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241719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718012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548755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064178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059456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693246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836802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36952681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32943488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86072466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69494220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09225219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4574327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713303634"/>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83604406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62600612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93634989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05684793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20440329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83689073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99725251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45728454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77690907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18515935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76969464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85953525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51298239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44255883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70780035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53208047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06379136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01295516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88747475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26250921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864665115"/>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54459876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98446640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79398218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42442256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92458122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9304248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32739548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35078441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501504249"/>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5236758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67610872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6678570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71322280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99168554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81976584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6433196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3014152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8954359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17049033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27997821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33403732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12690977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70792387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12609017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30406865"/>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75408843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589792" y="622300"/>
            <a:ext cx="3688831"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Torbay and South Devon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84290847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67633115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71732579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61183153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18063281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73517491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68420753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75959770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84335270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91410095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7418691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59250261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49091466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77606737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5696137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80436290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61585121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7638405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35910917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40145427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19261073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51853839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796289418"/>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566015852"/>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0208420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69778797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97775274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7702054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56755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Torbay and South Devon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06918174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12656394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39087728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21721056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46625285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67445486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342233348"/>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45103637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82643842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56093512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21224091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30653555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86228708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129450549"/>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94207390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72293419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33640547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96862919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62874512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951280057"/>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8888761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2241427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7862276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85573342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96853192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35605299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49014633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14982752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06033624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93702901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91731721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78447187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68693185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07341596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34088837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15234271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0707363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669847915"/>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295056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832524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956999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445372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202361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16801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867783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963747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6261269"/>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03282788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957763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98711"/>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765859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74072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260021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33505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7129967"/>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701864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701401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18036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182809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928059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926644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489193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694385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669891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681931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9486641"/>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293927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580156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407764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210741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10062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196148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488176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84408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869619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288102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234008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840872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168090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181281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790982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515375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572226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9310425"/>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035808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021483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410603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770972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532041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744107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232398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033990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121564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125926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59736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732018"/>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409174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433054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451178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572955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442724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231301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418623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266872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704814"/>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50979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964942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049761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770142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771937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32649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279224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900469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4162657"/>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890105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411991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498997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913268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535545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088703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283791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595464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673957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786078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992952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99615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885003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171834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388419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786975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405354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508353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270770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820502"/>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137461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145794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026986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024799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645496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943326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665642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741339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7675984"/>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118325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08843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656072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299332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0877777"/>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593677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869906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648915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53617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833068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044674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767350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271839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21814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426590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817813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841266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589792" y="622300"/>
            <a:ext cx="3688831" cy="276999"/>
          </a:xfrm>
          <a:prstGeom prst="rect">
            <a:avLst/>
          </a:prstGeom>
          <a:noFill/>
        </p:spPr>
        <p:txBody>
          <a:bodyPr wrap="none" rtlCol="0">
            <a:spAutoFit/>
          </a:bodyPr>
          <a:lstStyle/>
          <a:p>
            <a:pPr algn="r"/>
            <a:r>
              <a:rPr lang="en-GB" sz="1200" b="1" noProof="0">
                <a:solidFill>
                  <a:srgbClr val="336E9F"/>
                </a:solidFill>
                <a:latin typeface="Arial"/>
                <a:cs typeface="Arial"/>
              </a:rPr>
              <a:t>Torbay and South Devon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26159</Words>
  <Application>Microsoft Office PowerPoint</Application>
  <PresentationFormat>Custom</PresentationFormat>
  <Paragraphs>6591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