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General</c:formatCode>
                <c:ptCount val="3"/>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General</c:formatCode>
                <c:ptCount val="3"/>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General</c:formatCode>
                <c:ptCount val="3"/>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General</c:formatCode>
                <c:ptCount val="3"/>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General</c:formatCode>
                <c:ptCount val="3"/>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General</c:formatCode>
                <c:ptCount val="11"/>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General</c:formatCode>
                <c:ptCount val="11"/>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General</c:formatCode>
                <c:ptCount val="11"/>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General</c:formatCode>
                <c:ptCount val="11"/>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General</c:formatCode>
                <c:ptCount val="11"/>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General</c:formatCode>
                <c:ptCount val="2"/>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General</c:formatCode>
                <c:ptCount val="2"/>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General</c:formatCode>
                <c:ptCount val="2"/>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General</c:formatCode>
                <c:ptCount val="2"/>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General</c:formatCode>
                <c:ptCount val="3"/>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General</c:formatCode>
                <c:ptCount val="3"/>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General</c:formatCode>
                <c:ptCount val="3"/>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General</c:formatCode>
                <c:ptCount val="3"/>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General</c:formatCode>
                <c:ptCount val="3"/>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General</c:formatCode>
                <c:ptCount val="3"/>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General</c:formatCode>
                <c:ptCount val="3"/>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General</c:formatCode>
                <c:ptCount val="3"/>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General</c:formatCode>
                <c:ptCount val="3"/>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General</c:formatCode>
                <c:ptCount val="3"/>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General</c:formatCode>
                <c:ptCount val="2"/>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General</c:formatCode>
                <c:ptCount val="2"/>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General</c:formatCode>
                <c:ptCount val="2"/>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General</c:formatCode>
                <c:ptCount val="2"/>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General</c:formatCode>
                <c:ptCount val="2"/>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General</c:formatCode>
                <c:ptCount val="2"/>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General</c:formatCode>
                <c:ptCount val="2"/>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General</c:formatCode>
                <c:ptCount val="2"/>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General</c:formatCode>
                <c:ptCount val="5"/>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General</c:formatCode>
                <c:ptCount val="5"/>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General</c:formatCode>
                <c:ptCount val="5"/>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General</c:formatCode>
                <c:ptCount val="5"/>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General</c:formatCode>
                <c:ptCount val="5"/>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0.45454549999999999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General</c:formatCode>
                <c:ptCount val="5"/>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General</c:formatCode>
                <c:ptCount val="5"/>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General</c:formatCode>
                <c:ptCount val="5"/>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General</c:formatCode>
                <c:ptCount val="5"/>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General</c:formatCode>
                <c:ptCount val="5"/>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0.63636360000000003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General</c:formatCode>
                <c:ptCount val="2"/>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General</c:formatCode>
                <c:ptCount val="2"/>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General</c:formatCode>
                <c:ptCount val="2"/>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General</c:formatCode>
                <c:ptCount val="2"/>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General</c:formatCode>
                <c:ptCount val="7"/>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General</c:formatCode>
                <c:ptCount val="7"/>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General</c:formatCode>
                <c:ptCount val="7"/>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General</c:formatCode>
                <c:ptCount val="7"/>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General</c:formatCode>
                <c:ptCount val="7"/>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General</c:formatCode>
                <c:ptCount val="3"/>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General</c:formatCode>
                <c:ptCount val="3"/>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General</c:formatCode>
                <c:ptCount val="3"/>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General</c:formatCode>
                <c:ptCount val="3"/>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General</c:formatCode>
                <c:ptCount val="3"/>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0.63636360000000003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General</c:formatCode>
                <c:ptCount val="3"/>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General</c:formatCode>
                <c:ptCount val="3"/>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General</c:formatCode>
                <c:ptCount val="3"/>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General</c:formatCode>
                <c:ptCount val="3"/>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General</c:formatCode>
                <c:ptCount val="3"/>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9.3636359999999996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General</c:formatCode>
                <c:ptCount val="4"/>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General</c:formatCode>
                <c:ptCount val="4"/>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General</c:formatCode>
                <c:ptCount val="4"/>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General</c:formatCode>
                <c:ptCount val="4"/>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General</c:formatCode>
                <c:ptCount val="4"/>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General</c:formatCode>
                <c:ptCount val="5"/>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General</c:formatCode>
                <c:ptCount val="5"/>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General</c:formatCode>
                <c:ptCount val="5"/>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General</c:formatCode>
                <c:ptCount val="5"/>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General</c:formatCode>
                <c:ptCount val="5"/>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Walton Centre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12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61520493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55120615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03851044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18473416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620050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219030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181684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481716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177759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198746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787205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341116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43112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783101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912699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308767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324572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898101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0480678"/>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5863083"/>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561016068"/>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39835544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33655605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512524016"/>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54439518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78368166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1165515"/>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18428382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93683593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570190869"/>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40125844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477209297"/>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16603089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73949954"/>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48813931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40355209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62605599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17126623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4043392362"/>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9899509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22696199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637413171"/>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14826652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34901274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4075279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35935716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3641966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72811653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870172185"/>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62260321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97389857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77268031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14321126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66806548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77336868"/>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10446903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24964594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71265614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79783711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60670535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28359805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89860882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776020769"/>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197257"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Walton Centre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88132229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59882015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83972132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05649229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053060" y="622300"/>
            <a:ext cx="322556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Walton Centre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2357227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15975919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04521607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246183261"/>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71300852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557624395"/>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3277779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62803967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8062754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75400145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369365733"/>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33161579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23720706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24204813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42874651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60162060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92127948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09677136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990871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74309842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15366360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724341112"/>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58599742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09763557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43191943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39655104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84785700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24567198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182829"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Walton Centre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02445151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07756151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03960701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9558336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86074080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845420393"/>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938916121"/>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11209976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67111677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19965349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42611647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4578054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58980516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19131966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01243931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08177370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68111308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05840680"/>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19139128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1399683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061149433"/>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912296357"/>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6382671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50590923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4562739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20268143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963086829"/>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1174063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9001159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87248324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83968746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00685679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52110748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71301124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445960912"/>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74437349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38028486"/>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91069252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945789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255128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478513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438503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762835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045392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617989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8081050"/>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7309593"/>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9977889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78127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4093310"/>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272599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160466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971484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851955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16408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43543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121469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306839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671358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268589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59736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809082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781918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501104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0847863"/>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039593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207700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713678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801603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431929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105078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835564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642736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839942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9579178"/>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006094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6711812"/>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67018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52783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292899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4659941"/>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238139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185461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803408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608308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619249"/>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309605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968901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667593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79704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635165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754734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246072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378188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792993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5401235"/>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687609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2556801"/>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906812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347538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403375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992189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50400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666215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57104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709002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657269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332708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8669467"/>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746506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365535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349801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047478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980380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694521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714886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021676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842247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087329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5912261"/>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862572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416613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484817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191061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713207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149404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620704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289343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353943"/>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Please note: due to low base sizes some results have been suppressed and as such some tables showing as blank are correct.</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363218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790245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102512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084644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753914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669879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081195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790560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942310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645624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065420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935850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885626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230970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941323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70438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808919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365915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581038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2401217"/>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708901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726931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571871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498687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1042761"/>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117991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867732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030690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511069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175672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877248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260129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053060" y="622300"/>
            <a:ext cx="3225563" cy="276999"/>
          </a:xfrm>
          <a:prstGeom prst="rect">
            <a:avLst/>
          </a:prstGeom>
          <a:noFill/>
        </p:spPr>
        <p:txBody>
          <a:bodyPr wrap="none" rtlCol="0">
            <a:spAutoFit/>
          </a:bodyPr>
          <a:lstStyle/>
          <a:p>
            <a:pPr algn="r"/>
            <a:r>
              <a:rPr lang="en-GB" sz="1200" b="1" noProof="0">
                <a:solidFill>
                  <a:srgbClr val="336E9F"/>
                </a:solidFill>
                <a:latin typeface="Arial"/>
                <a:cs typeface="Arial"/>
              </a:rPr>
              <a:t>The Walton Centre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23660</Words>
  <Application>Microsoft Office PowerPoint</Application>
  <PresentationFormat>Custom</PresentationFormat>
  <Paragraphs>6457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