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5.9725500000000001E-2</c:v>
                </c:pt>
                <c:pt idx="1">
                  <c:v>6.4904100000000006E-2</c:v>
                </c:pt>
                <c:pt idx="2">
                  <c:v>5.7717600000000001E-2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5.2720499999999997E-2</c:v>
                </c:pt>
                <c:pt idx="1">
                  <c:v>7.9016600000000006E-2</c:v>
                </c:pt>
                <c:pt idx="2">
                  <c:v>2.9129800000000001E-2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5.9877199999999998E-2</c:v>
                </c:pt>
                <c:pt idx="1">
                  <c:v>6.9861699999999999E-2</c:v>
                </c:pt>
                <c:pt idx="2">
                  <c:v>2.9087700000000001E-2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0.93827899999999997</c:v>
                </c:pt>
                <c:pt idx="1">
                  <c:v>0.83612319999999996</c:v>
                </c:pt>
                <c:pt idx="2">
                  <c:v>0.95045299999999999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3.2493800000000003E-2</c:v>
                </c:pt>
                <c:pt idx="1">
                  <c:v>0.122173</c:v>
                </c:pt>
                <c:pt idx="2">
                  <c:v>0.3294744</c:v>
                </c:pt>
                <c:pt idx="3">
                  <c:v>5.87658E-2</c:v>
                </c:pt>
                <c:pt idx="4">
                  <c:v>0.13506689999999999</c:v>
                </c:pt>
                <c:pt idx="5">
                  <c:v>8.24265E-2</c:v>
                </c:pt>
                <c:pt idx="6">
                  <c:v>5.8972700000000003E-2</c:v>
                </c:pt>
                <c:pt idx="7">
                  <c:v>0.2123891</c:v>
                </c:pt>
                <c:pt idx="8">
                  <c:v>0.11477950000000001</c:v>
                </c:pt>
                <c:pt idx="9">
                  <c:v>0.1569663</c:v>
                </c:pt>
                <c:pt idx="10">
                  <c:v>0.111045</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6.0834199999999998E-2</c:v>
                </c:pt>
                <c:pt idx="1">
                  <c:v>6.5269599999999997E-2</c:v>
                </c:pt>
                <c:pt idx="2">
                  <c:v>8.1364300000000001E-2</c:v>
                </c:pt>
                <c:pt idx="3">
                  <c:v>0.1126159</c:v>
                </c:pt>
                <c:pt idx="4">
                  <c:v>0.1185816</c:v>
                </c:pt>
                <c:pt idx="5">
                  <c:v>6.8913299999999997E-2</c:v>
                </c:pt>
                <c:pt idx="6">
                  <c:v>7.1545200000000003E-2</c:v>
                </c:pt>
                <c:pt idx="7">
                  <c:v>9.3067700000000003E-2</c:v>
                </c:pt>
                <c:pt idx="8">
                  <c:v>0.11991400000000001</c:v>
                </c:pt>
                <c:pt idx="9">
                  <c:v>0.12712080000000001</c:v>
                </c:pt>
                <c:pt idx="10">
                  <c:v>0.17381099999999999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6.7575499999999997E-2</c:v>
                </c:pt>
                <c:pt idx="1">
                  <c:v>5.9704E-2</c:v>
                </c:pt>
                <c:pt idx="2">
                  <c:v>4.5451900000000003E-2</c:v>
                </c:pt>
                <c:pt idx="3">
                  <c:v>0.15936520000000001</c:v>
                </c:pt>
                <c:pt idx="4">
                  <c:v>0.1061816</c:v>
                </c:pt>
                <c:pt idx="5">
                  <c:v>5.7449899999999998E-2</c:v>
                </c:pt>
                <c:pt idx="6">
                  <c:v>8.2065600000000002E-2</c:v>
                </c:pt>
                <c:pt idx="7">
                  <c:v>4.1587100000000002E-2</c:v>
                </c:pt>
                <c:pt idx="8">
                  <c:v>0.13382759999999999</c:v>
                </c:pt>
                <c:pt idx="9">
                  <c:v>0.12749920000000001</c:v>
                </c:pt>
                <c:pt idx="10">
                  <c:v>6.6594399999999998E-2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0.86232850000000005</c:v>
                </c:pt>
                <c:pt idx="1">
                  <c:v>0.8470531</c:v>
                </c:pt>
                <c:pt idx="2">
                  <c:v>0.8426053</c:v>
                </c:pt>
                <c:pt idx="3">
                  <c:v>0.76267300000000005</c:v>
                </c:pt>
                <c:pt idx="4">
                  <c:v>0.80828739999999999</c:v>
                </c:pt>
                <c:pt idx="5">
                  <c:v>0.84941270000000002</c:v>
                </c:pt>
                <c:pt idx="6">
                  <c:v>0.81208250000000004</c:v>
                </c:pt>
                <c:pt idx="7">
                  <c:v>0.79480600000000001</c:v>
                </c:pt>
                <c:pt idx="8">
                  <c:v>0.68013029999999997</c:v>
                </c:pt>
                <c:pt idx="9">
                  <c:v>0.79874800000000001</c:v>
                </c:pt>
                <c:pt idx="10">
                  <c:v>0.84282299999999999</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0.149585</c:v>
                </c:pt>
                <c:pt idx="1">
                  <c:v>9.8813999999999999E-2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7.09534E-2</c:v>
                </c:pt>
                <c:pt idx="1">
                  <c:v>7.1123599999999995E-2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8.0103900000000006E-2</c:v>
                </c:pt>
                <c:pt idx="1">
                  <c:v>0.11724030000000001</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0.85002759999999999</c:v>
                </c:pt>
                <c:pt idx="1">
                  <c:v>0.78995610000000005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0.23287250000000001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0.3475432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0.19959540000000001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8.7615867000000005</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4.8426400000000001E-2</c:v>
                </c:pt>
                <c:pt idx="1">
                  <c:v>7.1674199999999993E-2</c:v>
                </c:pt>
                <c:pt idx="2">
                  <c:v>0.1409907</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4.17557E-2</c:v>
                </c:pt>
                <c:pt idx="1">
                  <c:v>5.7501999999999998E-2</c:v>
                </c:pt>
                <c:pt idx="2">
                  <c:v>0.18870310000000001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4.4557399999999997E-2</c:v>
                </c:pt>
                <c:pt idx="1">
                  <c:v>4.2543600000000001E-2</c:v>
                </c:pt>
                <c:pt idx="2">
                  <c:v>0.17768139999999999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0.87687139999999997</c:v>
                </c:pt>
                <c:pt idx="1">
                  <c:v>0.87332410000000005</c:v>
                </c:pt>
                <c:pt idx="2">
                  <c:v>0.34107389999999999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0.10495549999999999</c:v>
                </c:pt>
                <c:pt idx="1">
                  <c:v>0.16644610000000001</c:v>
                </c:pt>
                <c:pt idx="2">
                  <c:v>0.116413</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0.13505110000000001</c:v>
                </c:pt>
                <c:pt idx="1">
                  <c:v>8.2563499999999998E-2</c:v>
                </c:pt>
                <c:pt idx="2">
                  <c:v>7.8994499999999995E-2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0.16694970000000001</c:v>
                </c:pt>
                <c:pt idx="1">
                  <c:v>6.50453E-2</c:v>
                </c:pt>
                <c:pt idx="2">
                  <c:v>9.9450899999999995E-2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0.32995350000000001</c:v>
                </c:pt>
                <c:pt idx="1">
                  <c:v>0.75929310000000005</c:v>
                </c:pt>
                <c:pt idx="2">
                  <c:v>0.63410569999999999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0.1682158</c:v>
                </c:pt>
                <c:pt idx="1">
                  <c:v>0.11073180000000001</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8.8302199999999997E-2</c:v>
                </c:pt>
                <c:pt idx="1">
                  <c:v>0.21635299999999999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0.12758530000000001</c:v>
                </c:pt>
                <c:pt idx="1">
                  <c:v>0.37238749999999998</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0.49913170000000001</c:v>
                </c:pt>
                <c:pt idx="1">
                  <c:v>0.51765830000000002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6.5528000000000003E-2</c:v>
                </c:pt>
                <c:pt idx="1">
                  <c:v>0.1690595</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9.8725400000000005E-2</c:v>
                </c:pt>
                <c:pt idx="1">
                  <c:v>0.1104265</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0.1348521</c:v>
                </c:pt>
                <c:pt idx="1">
                  <c:v>0.1129535</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0.59104020000000002</c:v>
                </c:pt>
                <c:pt idx="1">
                  <c:v>0.4619511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0.766791</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0.67796610000000002</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0.7025496</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0.65905630000000004</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0.70512819999999998</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0.84501839999999995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0.8084112</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0.8005698</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0.81384619999999996</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0.82193729999999998</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0.91439689999999996</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0.91707320000000003</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0.92642639999999998</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0.92551510000000003</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0.94003000000000003</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0.14964640000000001</c:v>
                </c:pt>
                <c:pt idx="1">
                  <c:v>0.27084740000000002</c:v>
                </c:pt>
                <c:pt idx="2">
                  <c:v>0.138493</c:v>
                </c:pt>
                <c:pt idx="3">
                  <c:v>0.14549480000000001</c:v>
                </c:pt>
                <c:pt idx="4">
                  <c:v>7.2982699999999998E-2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6.2898499999999996E-2</c:v>
                </c:pt>
                <c:pt idx="1">
                  <c:v>6.20478E-2</c:v>
                </c:pt>
                <c:pt idx="2">
                  <c:v>5.5272599999999998E-2</c:v>
                </c:pt>
                <c:pt idx="3">
                  <c:v>4.6047600000000001E-2</c:v>
                </c:pt>
                <c:pt idx="4">
                  <c:v>6.4058400000000001E-2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7.4764899999999995E-2</c:v>
                </c:pt>
                <c:pt idx="1">
                  <c:v>8.0644900000000005E-2</c:v>
                </c:pt>
                <c:pt idx="2">
                  <c:v>0.1034991</c:v>
                </c:pt>
                <c:pt idx="3">
                  <c:v>6.9396799999999995E-2</c:v>
                </c:pt>
                <c:pt idx="4">
                  <c:v>7.1939900000000001E-2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0.8186814</c:v>
                </c:pt>
                <c:pt idx="1">
                  <c:v>0.74565009999999998</c:v>
                </c:pt>
                <c:pt idx="2">
                  <c:v>0.76934210000000003</c:v>
                </c:pt>
                <c:pt idx="3">
                  <c:v>0.83022589999999996</c:v>
                </c:pt>
                <c:pt idx="4">
                  <c:v>0.83263030000000005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0.77712610000000004</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0.79683380000000004</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0.801956</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0.8074867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0.7933673</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0.66594830000000005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0.64603480000000002</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0.70899469999999998</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0.70718230000000004</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0.68866329999999998</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0.75903609999999999</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0.72601009999999999</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0.76139089999999998</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0.75436409999999998</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0.77408250000000001</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0.7183735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0.70393899999999998</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0.72673030000000005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0.72180449999999996</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0.75115209999999999</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0.73364479999999999</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0.76666670000000003</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0.82911389999999996</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0.83135709999999996</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0.82661779999999996</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0.93613139999999995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0.95363220000000004</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0.95042490000000002</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0.939577</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0.94326239999999995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0.78284670000000001</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0.751938</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0.76747500000000002</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0.77286580000000005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0.77603420000000001</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0.94718309999999994</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0.94961830000000003</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0.94915249999999995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0.94356010000000001</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0.95105819999999996</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0.81555149999999998</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0.82352939999999997</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0.82798830000000001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0.7969697</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0.83633840000000004</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0.93518520000000005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0.91218869999999996</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0.93167699999999998</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0.93548390000000003</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0.93846149999999995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3.8363599999999998E-2</c:v>
                </c:pt>
                <c:pt idx="1">
                  <c:v>5.2178700000000001E-2</c:v>
                </c:pt>
                <c:pt idx="2">
                  <c:v>7.3601299999999995E-2</c:v>
                </c:pt>
                <c:pt idx="3">
                  <c:v>9.5483399999999996E-2</c:v>
                </c:pt>
                <c:pt idx="4">
                  <c:v>3.5682199999999997E-2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3.8880600000000001E-2</c:v>
                </c:pt>
                <c:pt idx="1">
                  <c:v>5.4055100000000002E-2</c:v>
                </c:pt>
                <c:pt idx="2">
                  <c:v>9.9094299999999996E-2</c:v>
                </c:pt>
                <c:pt idx="3">
                  <c:v>6.4371100000000001E-2</c:v>
                </c:pt>
                <c:pt idx="4">
                  <c:v>3.3291300000000003E-2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2.9060900000000001E-2</c:v>
                </c:pt>
                <c:pt idx="1">
                  <c:v>9.3223700000000007E-2</c:v>
                </c:pt>
                <c:pt idx="2">
                  <c:v>0.1150114</c:v>
                </c:pt>
                <c:pt idx="3">
                  <c:v>7.8229499999999993E-2</c:v>
                </c:pt>
                <c:pt idx="4">
                  <c:v>3.7092199999999999E-2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0.93910229999999995</c:v>
                </c:pt>
                <c:pt idx="1">
                  <c:v>0.81685719999999995</c:v>
                </c:pt>
                <c:pt idx="2">
                  <c:v>0.69685490000000005</c:v>
                </c:pt>
                <c:pt idx="3">
                  <c:v>0.77064739999999998</c:v>
                </c:pt>
                <c:pt idx="4">
                  <c:v>0.9416099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0.81196579999999996</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0.80551519999999999</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0.82578870000000004</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0.83795010000000003</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0.82920470000000002</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0.8345979</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0.84030419999999995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0.84826760000000001</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0.82832079999999997</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0.8329493</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0.70748299999999997</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0.67528739999999998</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0.69021739999999998</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0.69090910000000005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0.68193380000000003</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0.55849890000000002</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0.51258579999999998</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0.56236790000000003</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0.7125435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0.78176389999999996</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0.83034490000000005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0.83453239999999995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0.84063739999999998</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0.79273830000000001</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0.75127549999999998</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0.78839179999999998</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0.78128949999999997</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0.79186049999999997</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0.82101800000000003</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0.81081080000000005</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0.81297710000000001</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0.80913979999999996</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0.81440780000000002</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0.75144509999999998</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0.72195120000000002</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0.72584269999999995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0.75336329999999996</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0.73084879999999997</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0.74320240000000004</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0.72657249999999995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0.73203410000000002</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0.74589130000000003</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0.75552969999999997</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0.91504419999999997</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0.93351799999999996</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0.90303909999999998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0.92287920000000001</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0.1714512</c:v>
                </c:pt>
                <c:pt idx="1">
                  <c:v>0.1141865</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8.1876599999999994E-2</c:v>
                </c:pt>
                <c:pt idx="1">
                  <c:v>7.5123499999999996E-2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0.1182767</c:v>
                </c:pt>
                <c:pt idx="1">
                  <c:v>0.17336670000000001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0.7879988</c:v>
                </c:pt>
                <c:pt idx="1">
                  <c:v>0.68492629999999999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0.99239549999999999</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0.98951049999999996</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0.99388379999999998</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0.98095239999999995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0.98309860000000004</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0.91812870000000002</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0.93211489999999997</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0.93012050000000002</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0.92481199999999997</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0.92826090000000006</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0.61811020000000005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0.59695819999999999</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0.6112957</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0.58965520000000005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0.61708859999999999</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0.74708169999999996</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0.66296299999999997</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0.70032570000000005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0.75593220000000005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0.70031549999999998</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0.66536960000000001</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0.65671639999999998</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0.6611842</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0.6283784</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0.67912779999999995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0.56944439999999996</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0.54883720000000003</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0.64393940000000005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0.63709680000000002</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0.67375890000000005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0.7633588</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0.67883210000000005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0.75641020000000003</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0.68852460000000004</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0.72477069999999999</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0.86505189999999998</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0.87774289999999999</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0.86538459999999995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0.88695650000000004</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0.86648499999999995</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0.79725089999999998</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0.76604850000000002</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0.78290369999999998</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0.76747500000000002</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0.79188480000000006</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0.82868529999999996</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0.87265910000000002</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0.88294320000000004</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0.82094590000000001</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0.85256410000000005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0.138208</c:v>
                </c:pt>
                <c:pt idx="1">
                  <c:v>0.15256639999999999</c:v>
                </c:pt>
                <c:pt idx="2">
                  <c:v>0.1112286</c:v>
                </c:pt>
                <c:pt idx="3">
                  <c:v>7.0728399999999997E-2</c:v>
                </c:pt>
                <c:pt idx="4">
                  <c:v>9.1604000000000005E-2</c:v>
                </c:pt>
                <c:pt idx="5">
                  <c:v>0.14491219999999999</c:v>
                </c:pt>
                <c:pt idx="6">
                  <c:v>0.1072581</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8.9949799999999996E-2</c:v>
                </c:pt>
                <c:pt idx="1">
                  <c:v>0.10468760000000001</c:v>
                </c:pt>
                <c:pt idx="2">
                  <c:v>9.8401600000000006E-2</c:v>
                </c:pt>
                <c:pt idx="3">
                  <c:v>0.1005422</c:v>
                </c:pt>
                <c:pt idx="4">
                  <c:v>0.10450089999999999</c:v>
                </c:pt>
                <c:pt idx="5">
                  <c:v>8.8761900000000005E-2</c:v>
                </c:pt>
                <c:pt idx="6">
                  <c:v>7.2007799999999997E-2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0.176065</c:v>
                </c:pt>
                <c:pt idx="1">
                  <c:v>0.1301504</c:v>
                </c:pt>
                <c:pt idx="2">
                  <c:v>0.1306436</c:v>
                </c:pt>
                <c:pt idx="3">
                  <c:v>0.1166223</c:v>
                </c:pt>
                <c:pt idx="4">
                  <c:v>0.2339339</c:v>
                </c:pt>
                <c:pt idx="5">
                  <c:v>0.1110339</c:v>
                </c:pt>
                <c:pt idx="6">
                  <c:v>8.8487999999999997E-2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0.71973960000000003</c:v>
                </c:pt>
                <c:pt idx="1">
                  <c:v>0.6681513</c:v>
                </c:pt>
                <c:pt idx="2">
                  <c:v>0.67771840000000005</c:v>
                </c:pt>
                <c:pt idx="3">
                  <c:v>0.69954720000000004</c:v>
                </c:pt>
                <c:pt idx="4">
                  <c:v>0.61486160000000001</c:v>
                </c:pt>
                <c:pt idx="5">
                  <c:v>0.83707399999999998</c:v>
                </c:pt>
                <c:pt idx="6">
                  <c:v>0.84710560000000001</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0.87644789999999995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0.83882780000000001</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0.87936510000000001</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0.84829719999999997</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0.8598131</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0.80869570000000002</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0.85440609999999995</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0.80487810000000004</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0.83984380000000003</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0.82729799999999998</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0.88269790000000004</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0.8520548</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0.7758621</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0.76543209999999995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0.85849059999999999</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0.80794699999999997</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0.78082189999999996</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0.80434779999999995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0.76146789999999998</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0.77401129999999996</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0.77073170000000002</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0.85256410000000005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0.91191710000000004</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0.8687783</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0.87179490000000004</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0.84680849999999996</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0.84986600000000001</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0.84299519999999994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0.82460140000000004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0.85985750000000005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0.84801760000000004</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0.8518519</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0.83205130000000005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0.84799000000000002</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0.806701</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0.84697509999999998</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0.76699030000000001</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0.79439249999999995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0.79591829999999997</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0.71698110000000004</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0.74033150000000003</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6.5390400000000001E-2</c:v>
                </c:pt>
                <c:pt idx="1">
                  <c:v>7.0333199999999998E-2</c:v>
                </c:pt>
                <c:pt idx="2">
                  <c:v>0.27965119999999999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3.7276900000000002E-2</c:v>
                </c:pt>
                <c:pt idx="1">
                  <c:v>7.7979800000000002E-2</c:v>
                </c:pt>
                <c:pt idx="2">
                  <c:v>0.1304207</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5.7516299999999999E-2</c:v>
                </c:pt>
                <c:pt idx="1">
                  <c:v>8.7320999999999996E-2</c:v>
                </c:pt>
                <c:pt idx="2">
                  <c:v>0.1264247</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0.92283499999999996</c:v>
                </c:pt>
                <c:pt idx="1">
                  <c:v>0.7540055</c:v>
                </c:pt>
                <c:pt idx="2">
                  <c:v>0.74003090000000005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0.80995479999999997</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0.82901559999999996</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0.79741379999999995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0.77494200000000002</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0.82057420000000003</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0.81165920000000003</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0.49898989999999999</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0.50651469999999998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0.53609830000000003</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0.54738560000000003</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0.53175779999999995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0.5724534</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0.57748339999999998</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0.56699569999999999</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0.58172460000000004</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0.85537189999999996</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0.8862816</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0.88524590000000003</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0.87666670000000002</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0.85628740000000003</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0.69732439999999996</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0.68479780000000001</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0.6741722</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0.68543960000000004</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0.68811880000000003</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0.74447949999999996</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0.73263440000000002</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0.73164560000000001</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0.73976220000000004</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0.72235579999999999</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0.52166380000000001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0.49834440000000002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0.46443519999999999</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0.48920859999999999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0.4917492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0.49637680000000001</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0.46546549999999998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0.18359629999999999</c:v>
                </c:pt>
                <c:pt idx="1">
                  <c:v>0.1013121</c:v>
                </c:pt>
                <c:pt idx="2">
                  <c:v>4.8999800000000003E-2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6.4846399999999998E-2</c:v>
                </c:pt>
                <c:pt idx="1">
                  <c:v>4.39359E-2</c:v>
                </c:pt>
                <c:pt idx="2">
                  <c:v>2.2188599999999999E-2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8.3674700000000005E-2</c:v>
                </c:pt>
                <c:pt idx="1">
                  <c:v>3.96122E-2</c:v>
                </c:pt>
                <c:pt idx="2">
                  <c:v>4.126E-4</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0.6801353</c:v>
                </c:pt>
                <c:pt idx="1">
                  <c:v>0.92709490000000006</c:v>
                </c:pt>
                <c:pt idx="2">
                  <c:v>0.98305149999999997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0.51454140000000004</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0.58695649999999999</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0.58931860000000003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0.58707359999999997</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0.59369819999999995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0.8698941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0.8212005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0.85696669999999997</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0.82442749999999998</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0.87340300000000004</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0.88976379999999999</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0.8699732</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0.89766840000000003</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0.88624340000000001</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0.8759036</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0.63687150000000003</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0.63947799999999999</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0.61622460000000001</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0.62144049999999995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0.62916000000000005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0.79487180000000002</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0.76408450000000006</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0.80565370000000003</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0.80463580000000001</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0.76190480000000005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0.29310350000000002</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0.32283460000000003</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0.25899280000000002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0.36567159999999999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0.3333333</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8.8398132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8.7163591</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8.8275003000000005</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8.7180157000000005</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8.7761735999999999</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0.35751300000000003</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0.3549061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0.33197549999999998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0.3383948</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0.33663369999999998</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4.1805099999999998E-2</c:v>
                </c:pt>
                <c:pt idx="1">
                  <c:v>4.82005E-2</c:v>
                </c:pt>
                <c:pt idx="2">
                  <c:v>5.6736599999999998E-2</c:v>
                </c:pt>
                <c:pt idx="3">
                  <c:v>0.13543430000000001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5.1642599999999997E-2</c:v>
                </c:pt>
                <c:pt idx="1">
                  <c:v>5.4008E-2</c:v>
                </c:pt>
                <c:pt idx="2">
                  <c:v>5.5112599999999998E-2</c:v>
                </c:pt>
                <c:pt idx="3">
                  <c:v>8.8986099999999999E-2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8.6925299999999997E-2</c:v>
                </c:pt>
                <c:pt idx="1">
                  <c:v>0.13833119999999999</c:v>
                </c:pt>
                <c:pt idx="2">
                  <c:v>5.24909E-2</c:v>
                </c:pt>
                <c:pt idx="3">
                  <c:v>0.1629622</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0.81251320000000005</c:v>
                </c:pt>
                <c:pt idx="1">
                  <c:v>0.78803449999999997</c:v>
                </c:pt>
                <c:pt idx="2">
                  <c:v>0.83689979999999997</c:v>
                </c:pt>
                <c:pt idx="3">
                  <c:v>0.56467400000000001</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8.8669799999999993E-2</c:v>
                </c:pt>
                <c:pt idx="1">
                  <c:v>0.1572943</c:v>
                </c:pt>
                <c:pt idx="2">
                  <c:v>0.1379341</c:v>
                </c:pt>
                <c:pt idx="3">
                  <c:v>6.1229499999999999E-2</c:v>
                </c:pt>
                <c:pt idx="4">
                  <c:v>0.17310990000000001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5.9565E-2</c:v>
                </c:pt>
                <c:pt idx="1">
                  <c:v>8.8807499999999998E-2</c:v>
                </c:pt>
                <c:pt idx="2">
                  <c:v>5.6327000000000002E-2</c:v>
                </c:pt>
                <c:pt idx="3">
                  <c:v>7.3358099999999996E-2</c:v>
                </c:pt>
                <c:pt idx="4">
                  <c:v>8.4371399999999999E-2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5.5735899999999998E-2</c:v>
                </c:pt>
                <c:pt idx="1">
                  <c:v>9.0637700000000002E-2</c:v>
                </c:pt>
                <c:pt idx="2">
                  <c:v>5.83539E-2</c:v>
                </c:pt>
                <c:pt idx="3">
                  <c:v>0.22970989999999999</c:v>
                </c:pt>
                <c:pt idx="4">
                  <c:v>8.8116100000000003E-2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0.72216340000000001</c:v>
                </c:pt>
                <c:pt idx="1">
                  <c:v>0.68807220000000002</c:v>
                </c:pt>
                <c:pt idx="2">
                  <c:v>0.85410229999999998</c:v>
                </c:pt>
                <c:pt idx="3">
                  <c:v>0.58632660000000003</c:v>
                </c:pt>
                <c:pt idx="4">
                  <c:v>0.53399200000000002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The Shrewsbury and Telford Hospital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999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1,868</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53</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511075000"/>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1,868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999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749173484"/>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805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338114860"/>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443343297"/>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917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999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5221722"/>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6972639"/>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6975714"/>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8343558"/>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0993189"/>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0918985"/>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5140164"/>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5574011"/>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3792349"/>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9469538"/>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8797076"/>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56351652"/>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7342219"/>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7809756"/>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5882401"/>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5659553"/>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412058669"/>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350398495"/>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241080746"/>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380839507"/>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524886258"/>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58519071"/>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959944550"/>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313295780"/>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81617775"/>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78294378"/>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4121562273"/>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4291455705"/>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186463503"/>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4060751592"/>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153131358"/>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046805857"/>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575392399"/>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418757003"/>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286212823"/>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915074150"/>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956840724"/>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831645564"/>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83086117"/>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045352535"/>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066569491"/>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863404175"/>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50238858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825784128"/>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663938890"/>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67818132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528515857"/>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893736763"/>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232243283"/>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502270465"/>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91202137"/>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95915975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74573748"/>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043400138"/>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080541239"/>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500255611"/>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398611706"/>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826494366"/>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162719651"/>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484893786"/>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77410817"/>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845914935"/>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495137803"/>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567350" y="622300"/>
            <a:ext cx="3711273"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The Shrewsbury and Telford Hospital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926429004"/>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45182708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332635434"/>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838375337"/>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777096882"/>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134315743"/>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363221974"/>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024667233"/>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52401757"/>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335669975"/>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976886159"/>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469507668"/>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387274587"/>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25677221"/>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118902239"/>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94140308"/>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256567536"/>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130982274"/>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023352723"/>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63519066"/>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792873711"/>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105916249"/>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408025711"/>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412561626"/>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023768412"/>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802044817"/>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733627452"/>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925272159"/>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268401340"/>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Q32. Patient's family, or someone close, was definitely able to talk to a member of the team looking after the patient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Q41_1. Beforehand patient completely had enough understandable information about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Q41_3. Beforehand patient completely had enough understandable information about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Q42_3. Patient completely had enough understandable information about their response to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Q42_4. Patient completely had enough understandable information about their response to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084915061"/>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380288500"/>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897931891"/>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618408821"/>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431677875"/>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523751643"/>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928578807"/>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274252438"/>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877642822"/>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4017391337"/>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4172425227"/>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921733542"/>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77094602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54703983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279502402"/>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093069692"/>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917423436"/>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74063893"/>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154372325"/>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4245028473"/>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100696124"/>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46767531"/>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130198550"/>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945245684"/>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895561570"/>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520569990"/>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716758018"/>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245072041"/>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825380649"/>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936527658"/>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66185237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4073557324"/>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308094696"/>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983472859"/>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985135140"/>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888669745"/>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551003782"/>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669698541"/>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221162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2663480"/>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7048505"/>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8212520"/>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0165244"/>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7826316"/>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6669984"/>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978069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5545568"/>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739928189"/>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8619557"/>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035566"/>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6677098"/>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7053882"/>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78003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1205128"/>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3504352"/>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6199527"/>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3970312"/>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3084703"/>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0539170"/>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5213109"/>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9492082"/>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7945087"/>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9049903"/>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44237275"/>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00944394"/>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4570935"/>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9064043"/>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7847532"/>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346012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945643"/>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92874359"/>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2741500"/>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71252730"/>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16853552"/>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09398047"/>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6394181"/>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7421699"/>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39485028"/>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39494654"/>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4888540"/>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685013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34867404"/>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728522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5999833"/>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8685698"/>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8738146"/>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4512751"/>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5544793"/>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7422310"/>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6306712"/>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505636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5704691"/>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1741762"/>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3298697"/>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3718197"/>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4657141"/>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4772670"/>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5098068"/>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6224875"/>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4616119"/>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1909226"/>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4205093"/>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1523217"/>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28331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2776536"/>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6740762"/>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8660952"/>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9504225"/>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7422156"/>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5255363"/>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6867670"/>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3996015"/>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0860212"/>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1389672"/>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70015857"/>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5960587"/>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1704926"/>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2052798"/>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2359077"/>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6712679"/>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2576045"/>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8115841"/>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7268517"/>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9462764"/>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1880543"/>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5615233"/>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8990279"/>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7441842"/>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6739337"/>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0914901"/>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65777727"/>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17940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7982179"/>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775186"/>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9882576"/>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4539043"/>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0167124"/>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8273284"/>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33608134"/>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4404040"/>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3906191"/>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2330731"/>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4950787"/>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623387"/>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7289942"/>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9644957"/>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74476775"/>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4554935"/>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8799901"/>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6180157"/>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8920542"/>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9157153"/>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5033523"/>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9028437"/>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5610991"/>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5954705"/>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1770274"/>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500119"/>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1102168"/>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9265467"/>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567350" y="622300"/>
            <a:ext cx="3711273" cy="276999"/>
          </a:xfrm>
          <a:prstGeom prst="rect">
            <a:avLst/>
          </a:prstGeom>
          <a:noFill/>
        </p:spPr>
        <p:txBody>
          <a:bodyPr wrap="none" rtlCol="0">
            <a:spAutoFit/>
          </a:bodyPr>
          <a:lstStyle/>
          <a:p>
            <a:pPr algn="r"/>
            <a:r>
              <a:rPr lang="en-GB" sz="1200" b="1" noProof="0">
                <a:solidFill>
                  <a:srgbClr val="336E9F"/>
                </a:solidFill>
                <a:latin typeface="Arial"/>
                <a:cs typeface="Arial"/>
              </a:rPr>
              <a:t>The Shrewsbury and Telford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26256</Words>
  <Application>Microsoft Office PowerPoint</Application>
  <PresentationFormat>Custom</PresentationFormat>
  <Paragraphs>6538</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