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5.5089399999999997E-2</c:v>
                </c:pt>
                <c:pt idx="1">
                  <c:v>5.8599699999999998E-2</c:v>
                </c:pt>
                <c:pt idx="2">
                  <c:v>5.2718399999999999E-2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6.1992600000000002E-2</c:v>
                </c:pt>
                <c:pt idx="1">
                  <c:v>9.1625399999999996E-2</c:v>
                </c:pt>
                <c:pt idx="2">
                  <c:v>3.9128299999999998E-2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5.5241100000000001E-2</c:v>
                </c:pt>
                <c:pt idx="1">
                  <c:v>6.3557299999999997E-2</c:v>
                </c:pt>
                <c:pt idx="2">
                  <c:v>2.4088499999999999E-2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0.91449740000000002</c:v>
                </c:pt>
                <c:pt idx="1">
                  <c:v>0.81753770000000003</c:v>
                </c:pt>
                <c:pt idx="2">
                  <c:v>0.95312410000000003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2.5908899999999999E-2</c:v>
                </c:pt>
                <c:pt idx="1">
                  <c:v>0.1127997</c:v>
                </c:pt>
                <c:pt idx="2">
                  <c:v>0.32038420000000001</c:v>
                </c:pt>
                <c:pt idx="3">
                  <c:v>1.7306700000000001E-2</c:v>
                </c:pt>
                <c:pt idx="4">
                  <c:v>0.12612019999999999</c:v>
                </c:pt>
                <c:pt idx="5">
                  <c:v>7.4390499999999998E-2</c:v>
                </c:pt>
                <c:pt idx="6">
                  <c:v>4.9105599999999999E-2</c:v>
                </c:pt>
                <c:pt idx="7">
                  <c:v>0.2016213</c:v>
                </c:pt>
                <c:pt idx="8">
                  <c:v>7.3390700000000003E-2</c:v>
                </c:pt>
                <c:pt idx="9">
                  <c:v>0.14671380000000001</c:v>
                </c:pt>
                <c:pt idx="10">
                  <c:v>0.1080696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7.4004E-2</c:v>
                </c:pt>
                <c:pt idx="1">
                  <c:v>8.4016300000000002E-2</c:v>
                </c:pt>
                <c:pt idx="2">
                  <c:v>9.95447E-2</c:v>
                </c:pt>
                <c:pt idx="3">
                  <c:v>0.19553390000000001</c:v>
                </c:pt>
                <c:pt idx="4">
                  <c:v>0.13647509999999999</c:v>
                </c:pt>
                <c:pt idx="5">
                  <c:v>8.4985400000000003E-2</c:v>
                </c:pt>
                <c:pt idx="6">
                  <c:v>9.1279399999999997E-2</c:v>
                </c:pt>
                <c:pt idx="7">
                  <c:v>0.11460330000000001</c:v>
                </c:pt>
                <c:pt idx="8">
                  <c:v>0.2026917</c:v>
                </c:pt>
                <c:pt idx="9">
                  <c:v>0.1476258</c:v>
                </c:pt>
                <c:pt idx="10">
                  <c:v>0.1797619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6.0990700000000002E-2</c:v>
                </c:pt>
                <c:pt idx="1">
                  <c:v>5.0330600000000003E-2</c:v>
                </c:pt>
                <c:pt idx="2">
                  <c:v>3.6361699999999997E-2</c:v>
                </c:pt>
                <c:pt idx="3">
                  <c:v>0.1179062</c:v>
                </c:pt>
                <c:pt idx="4">
                  <c:v>9.7234799999999996E-2</c:v>
                </c:pt>
                <c:pt idx="5">
                  <c:v>4.9413899999999997E-2</c:v>
                </c:pt>
                <c:pt idx="6">
                  <c:v>7.2198499999999999E-2</c:v>
                </c:pt>
                <c:pt idx="7">
                  <c:v>3.0819300000000001E-2</c:v>
                </c:pt>
                <c:pt idx="8">
                  <c:v>9.2438800000000002E-2</c:v>
                </c:pt>
                <c:pt idx="9">
                  <c:v>0.1172467</c:v>
                </c:pt>
                <c:pt idx="10">
                  <c:v>6.3618999999999995E-2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0.88881949999999998</c:v>
                </c:pt>
                <c:pt idx="1">
                  <c:v>0.84467630000000005</c:v>
                </c:pt>
                <c:pt idx="2">
                  <c:v>0.87173929999999999</c:v>
                </c:pt>
                <c:pt idx="3">
                  <c:v>0.81440210000000002</c:v>
                </c:pt>
                <c:pt idx="4">
                  <c:v>0.84006590000000003</c:v>
                </c:pt>
                <c:pt idx="5">
                  <c:v>0.8512769</c:v>
                </c:pt>
                <c:pt idx="6">
                  <c:v>0.79124819999999996</c:v>
                </c:pt>
                <c:pt idx="7">
                  <c:v>0.83085560000000003</c:v>
                </c:pt>
                <c:pt idx="8">
                  <c:v>0.78915029999999997</c:v>
                </c:pt>
                <c:pt idx="9">
                  <c:v>0.78665649999999998</c:v>
                </c:pt>
                <c:pt idx="10">
                  <c:v>0.81962389999999996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0.14271710000000001</c:v>
                </c:pt>
                <c:pt idx="1">
                  <c:v>9.1275599999999998E-2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8.4689299999999995E-2</c:v>
                </c:pt>
                <c:pt idx="1">
                  <c:v>8.6200499999999999E-2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7.3235999999999996E-2</c:v>
                </c:pt>
                <c:pt idx="1">
                  <c:v>0.1097018</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0.90340640000000005</c:v>
                </c:pt>
                <c:pt idx="1">
                  <c:v>0.77232659999999997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0.21420710000000001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0.3848741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0.1809299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8.7575561000000004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4.1878899999999997E-2</c:v>
                </c:pt>
                <c:pt idx="1">
                  <c:v>6.5660099999999999E-2</c:v>
                </c:pt>
                <c:pt idx="2">
                  <c:v>0.1324013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5.4850700000000002E-2</c:v>
                </c:pt>
                <c:pt idx="1">
                  <c:v>6.95302E-2</c:v>
                </c:pt>
                <c:pt idx="2">
                  <c:v>0.20588210000000001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3.8009899999999999E-2</c:v>
                </c:pt>
                <c:pt idx="1">
                  <c:v>3.6529499999999999E-2</c:v>
                </c:pt>
                <c:pt idx="2">
                  <c:v>0.16909199999999999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0.86815620000000004</c:v>
                </c:pt>
                <c:pt idx="1">
                  <c:v>0.84038179999999996</c:v>
                </c:pt>
                <c:pt idx="2">
                  <c:v>0.41927900000000001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7.7494800000000003E-2</c:v>
                </c:pt>
                <c:pt idx="1">
                  <c:v>0.14825369999999999</c:v>
                </c:pt>
                <c:pt idx="2">
                  <c:v>0.10563549999999999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0.18997249999999999</c:v>
                </c:pt>
                <c:pt idx="1">
                  <c:v>0.1189482</c:v>
                </c:pt>
                <c:pt idx="2">
                  <c:v>0.1005495</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0.139489</c:v>
                </c:pt>
                <c:pt idx="1">
                  <c:v>4.6852900000000003E-2</c:v>
                </c:pt>
                <c:pt idx="2">
                  <c:v>8.8673399999999999E-2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0.25311460000000002</c:v>
                </c:pt>
                <c:pt idx="1">
                  <c:v>0.73992349999999996</c:v>
                </c:pt>
                <c:pt idx="2">
                  <c:v>0.65054160000000005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0.1537037</c:v>
                </c:pt>
                <c:pt idx="1">
                  <c:v>0.1051291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0.1173265</c:v>
                </c:pt>
                <c:pt idx="1">
                  <c:v>0.2275585</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0.1130732</c:v>
                </c:pt>
                <c:pt idx="1">
                  <c:v>0.36678480000000002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0.4396967</c:v>
                </c:pt>
                <c:pt idx="1">
                  <c:v>0.41270580000000001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5.7458500000000003E-2</c:v>
                </c:pt>
                <c:pt idx="1">
                  <c:v>0.15387100000000001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0.1148646</c:v>
                </c:pt>
                <c:pt idx="1">
                  <c:v>0.1408035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0.12678249999999999</c:v>
                </c:pt>
                <c:pt idx="1">
                  <c:v>9.7765099999999994E-2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0.60999829999999999</c:v>
                </c:pt>
                <c:pt idx="1">
                  <c:v>0.51784129999999995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0.83196720000000002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0.76104419999999995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0.72798439999999998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0.7043121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0.71641790000000005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0.82340860000000005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0.82555780000000001</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0.80492810000000004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0.82673269999999999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0.90736839999999996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0.91925469999999998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0.90364029999999995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0.92727269999999995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0.14312259999999999</c:v>
                </c:pt>
                <c:pt idx="1">
                  <c:v>0.26229819999999998</c:v>
                </c:pt>
                <c:pt idx="2">
                  <c:v>0.1297054</c:v>
                </c:pt>
                <c:pt idx="3">
                  <c:v>0.1382737</c:v>
                </c:pt>
                <c:pt idx="4">
                  <c:v>6.6065600000000002E-2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7.5946E-2</c:v>
                </c:pt>
                <c:pt idx="1">
                  <c:v>7.9146099999999997E-2</c:v>
                </c:pt>
                <c:pt idx="2">
                  <c:v>7.2847800000000004E-2</c:v>
                </c:pt>
                <c:pt idx="3">
                  <c:v>6.0489899999999999E-2</c:v>
                </c:pt>
                <c:pt idx="4">
                  <c:v>7.7892600000000006E-2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6.8241099999999999E-2</c:v>
                </c:pt>
                <c:pt idx="1">
                  <c:v>7.2095800000000002E-2</c:v>
                </c:pt>
                <c:pt idx="2">
                  <c:v>9.4711600000000007E-2</c:v>
                </c:pt>
                <c:pt idx="3">
                  <c:v>6.2175599999999998E-2</c:v>
                </c:pt>
                <c:pt idx="4">
                  <c:v>6.5022800000000006E-2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0.90845469999999995</c:v>
                </c:pt>
                <c:pt idx="1">
                  <c:v>0.73902630000000002</c:v>
                </c:pt>
                <c:pt idx="2">
                  <c:v>0.77323379999999997</c:v>
                </c:pt>
                <c:pt idx="3">
                  <c:v>0.88192079999999995</c:v>
                </c:pt>
                <c:pt idx="4">
                  <c:v>0.84240009999999999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0.76752770000000003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0.76806090000000005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0.79457370000000005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0.74131270000000005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0.51675979999999999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0.59436619999999996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0.57297299999999995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0.6151761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0.60179640000000001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0.75951559999999996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0.78119660000000002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0.73199329999999996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0.762069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0.76892430000000001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0.75087110000000001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0.75856170000000001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0.75374379999999996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0.74570449999999999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0.73904380000000003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0.79636370000000001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0.85387329999999995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0.89081449999999995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0.86809270000000005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0.91134020000000004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0.94715450000000001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0.94959680000000002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0.92397660000000004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0.92121209999999998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0.95620439999999995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0.77800409999999998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0.77419349999999998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0.76218319999999995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0.77327939999999995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0.74146339999999999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0.949187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0.93987980000000004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0.93829790000000002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0.95226730000000004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0.83438159999999995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0.83157899999999996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0.82526310000000003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0.81941310000000001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0.81418089999999999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0.91388400000000003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0.92920349999999996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0.90862069999999995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0.88727270000000003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0.9154639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3.2215899999999999E-2</c:v>
                </c:pt>
                <c:pt idx="1">
                  <c:v>4.3578800000000001E-2</c:v>
                </c:pt>
                <c:pt idx="2">
                  <c:v>6.69902E-2</c:v>
                </c:pt>
                <c:pt idx="3">
                  <c:v>8.66344E-2</c:v>
                </c:pt>
                <c:pt idx="4">
                  <c:v>3.0526899999999999E-2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5.1175900000000003E-2</c:v>
                </c:pt>
                <c:pt idx="1">
                  <c:v>7.1254899999999996E-2</c:v>
                </c:pt>
                <c:pt idx="2">
                  <c:v>0.1123166</c:v>
                </c:pt>
                <c:pt idx="3">
                  <c:v>8.2069199999999995E-2</c:v>
                </c:pt>
                <c:pt idx="4">
                  <c:v>4.3601800000000003E-2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2.2913200000000002E-2</c:v>
                </c:pt>
                <c:pt idx="1">
                  <c:v>8.4623799999999999E-2</c:v>
                </c:pt>
                <c:pt idx="2">
                  <c:v>0.1084003</c:v>
                </c:pt>
                <c:pt idx="3">
                  <c:v>6.9380399999999995E-2</c:v>
                </c:pt>
                <c:pt idx="4">
                  <c:v>3.1936899999999997E-2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0.92838889999999996</c:v>
                </c:pt>
                <c:pt idx="1">
                  <c:v>0.83353160000000004</c:v>
                </c:pt>
                <c:pt idx="2">
                  <c:v>0.71238409999999996</c:v>
                </c:pt>
                <c:pt idx="3">
                  <c:v>0.74567320000000004</c:v>
                </c:pt>
                <c:pt idx="4">
                  <c:v>0.95859179999999999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0.81960789999999994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0.82711199999999996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0.78476190000000001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0.81800390000000001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0.8356481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0.84027779999999996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0.88507720000000001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0.8457711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0.85837649999999999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0.87872760000000005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0.71564879999999997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0.70363290000000001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0.68933820000000001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0.68656720000000004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0.7192982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0.54810490000000001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0.57585140000000001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0.58139529999999995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0.77867200000000003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0.80842910000000001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0.82056079999999998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0.84795319999999996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0.81919640000000005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0.78910369999999996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0.80208330000000005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0.75747509999999996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0.77072309999999999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0.76047900000000002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0.83551399999999998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0.82078850000000003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0.78387649999999998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0.81100919999999999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0.82546200000000003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0.72674419999999995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0.73157890000000003</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0.67948719999999996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0.74250000000000005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0.78106509999999996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0.73920549999999996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0.75689660000000003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0.71118530000000002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0.73951049999999996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0.68875500000000001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0.90101010000000004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0.87279839999999997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0.8796117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0.93227990000000005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0.16202520000000001</c:v>
                </c:pt>
                <c:pt idx="1">
                  <c:v>0.10178329999999999</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0.1007286</c:v>
                </c:pt>
                <c:pt idx="1">
                  <c:v>9.9930000000000005E-2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0.10885069999999999</c:v>
                </c:pt>
                <c:pt idx="1">
                  <c:v>0.16096340000000001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0.76885440000000005</c:v>
                </c:pt>
                <c:pt idx="1">
                  <c:v>0.62414329999999996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0.99215690000000001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0.99203189999999997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0.98832679999999995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0.98712440000000001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0.92721520000000002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0.92380949999999995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0.91591590000000001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0.90993789999999997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0.91554049999999998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0.67010309999999995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0.66779659999999996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0.61204020000000003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0.60067110000000001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0.60930229999999996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0.79461280000000001</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0.76845640000000004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0.65460529999999995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0.65146579999999998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0.66816149999999996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0.69696970000000003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0.7266667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0.66556289999999996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0.65909090000000004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0.6905829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0.60546880000000003</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0.62903229999999999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0.61710039999999999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0.65737049999999997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0.71717169999999997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0.83552630000000006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0.82450330000000005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0.70226540000000004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0.73633439999999994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0.67857140000000005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0.90879480000000001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0.90214070000000002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0.88993710000000004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0.89967640000000004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0.89516130000000005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0.76706830000000004</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0.77470360000000005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0.76833980000000002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0.76039610000000002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0.76696830000000005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0.88175680000000001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0.92567569999999999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0.90397349999999999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0.84768209999999999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0.90410959999999996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0.12884290000000001</c:v>
                </c:pt>
                <c:pt idx="1">
                  <c:v>0.14244219999999999</c:v>
                </c:pt>
                <c:pt idx="2">
                  <c:v>0.1013995</c:v>
                </c:pt>
                <c:pt idx="3">
                  <c:v>6.1705799999999998E-2</c:v>
                </c:pt>
                <c:pt idx="4">
                  <c:v>8.0509200000000003E-2</c:v>
                </c:pt>
                <c:pt idx="5">
                  <c:v>0.13920689999999999</c:v>
                </c:pt>
                <c:pt idx="6">
                  <c:v>0.100124</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0.1086801</c:v>
                </c:pt>
                <c:pt idx="1">
                  <c:v>0.1249359</c:v>
                </c:pt>
                <c:pt idx="2">
                  <c:v>0.11805980000000001</c:v>
                </c:pt>
                <c:pt idx="3">
                  <c:v>0.1185874</c:v>
                </c:pt>
                <c:pt idx="4">
                  <c:v>0.12669059999999999</c:v>
                </c:pt>
                <c:pt idx="5">
                  <c:v>0.1001725</c:v>
                </c:pt>
                <c:pt idx="6">
                  <c:v>8.6275900000000003E-2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0.16669990000000001</c:v>
                </c:pt>
                <c:pt idx="1">
                  <c:v>0.1200263</c:v>
                </c:pt>
                <c:pt idx="2">
                  <c:v>0.12081450000000001</c:v>
                </c:pt>
                <c:pt idx="3">
                  <c:v>0.10759970000000001</c:v>
                </c:pt>
                <c:pt idx="4">
                  <c:v>0.22283900000000001</c:v>
                </c:pt>
                <c:pt idx="5">
                  <c:v>0.10532859999999999</c:v>
                </c:pt>
                <c:pt idx="6">
                  <c:v>8.1353900000000007E-2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0.6703789</c:v>
                </c:pt>
                <c:pt idx="1">
                  <c:v>0.71523590000000004</c:v>
                </c:pt>
                <c:pt idx="2">
                  <c:v>0.68686290000000005</c:v>
                </c:pt>
                <c:pt idx="3">
                  <c:v>0.66077339999999996</c:v>
                </c:pt>
                <c:pt idx="4">
                  <c:v>0.60735130000000004</c:v>
                </c:pt>
                <c:pt idx="5">
                  <c:v>0.82075529999999997</c:v>
                </c:pt>
                <c:pt idx="6">
                  <c:v>0.82830669999999995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0.9072848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0.8651316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0.83495149999999996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0.82958200000000004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0.83111109999999999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0.83823530000000002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0.87169810000000003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0.83455880000000005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0.8208955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0.86163520000000005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0.85808580000000001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0.85833329999999997</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0.74137929999999996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0.82191780000000003</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0.83720930000000005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0.77647060000000001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0.77272730000000001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0.76829270000000005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0.80882350000000003</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0.89361699999999999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0.84126990000000001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0.89617480000000005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0.86243389999999998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0.87261149999999998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0.84810129999999995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0.83445950000000002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0.84385379999999999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0.83387619999999996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0.84671529999999995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0.74642850000000005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0.7801418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0.83708839999999995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0.81527530000000004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0.81744419999999995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0.83529410000000004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0.70454539999999999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0.78899090000000005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0.82278479999999998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0.7820513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5.9328800000000001E-2</c:v>
                </c:pt>
                <c:pt idx="1">
                  <c:v>6.3468800000000006E-2</c:v>
                </c:pt>
                <c:pt idx="2">
                  <c:v>0.27443640000000002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4.9400100000000002E-2</c:v>
                </c:pt>
                <c:pt idx="1">
                  <c:v>9.1708600000000001E-2</c:v>
                </c:pt>
                <c:pt idx="2">
                  <c:v>0.14085039999999999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5.1454699999999999E-2</c:v>
                </c:pt>
                <c:pt idx="1">
                  <c:v>8.0456600000000003E-2</c:v>
                </c:pt>
                <c:pt idx="2">
                  <c:v>0.12120980000000001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0.93473430000000002</c:v>
                </c:pt>
                <c:pt idx="1">
                  <c:v>0.69375989999999998</c:v>
                </c:pt>
                <c:pt idx="2">
                  <c:v>0.78538289999999999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0.87431689999999995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0.81967210000000001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0.83006539999999995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0.77669900000000003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0.79562040000000001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0.55032119999999995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0.55437099999999995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0.53027139999999995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0.52459009999999995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0.53271029999999997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0.60500960000000004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0.62428839999999997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0.57038390000000005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0.60885610000000001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0.59619449999999996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0.85747669999999998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0.83944949999999996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0.83673470000000005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0.83443710000000004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0.85359799999999997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0.67241379999999995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0.72030649999999996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0.66055050000000004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0.68796990000000002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0.65684209999999998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0.74094199999999999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0.76058930000000002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0.7240143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0.73693690000000001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0.72672060000000005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0.41104299999999999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0.43225809999999998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0.46218490000000001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0.46222220000000003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0.48897059999999998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0.4159292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0.17418239999999999</c:v>
                </c:pt>
                <c:pt idx="1">
                  <c:v>9.5894400000000005E-2</c:v>
                </c:pt>
                <c:pt idx="2">
                  <c:v>4.6399900000000001E-2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8.3674299999999993E-2</c:v>
                </c:pt>
                <c:pt idx="1">
                  <c:v>5.4771199999999999E-2</c:v>
                </c:pt>
                <c:pt idx="2">
                  <c:v>2.5201100000000001E-2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7.4260699999999999E-2</c:v>
                </c:pt>
                <c:pt idx="1">
                  <c:v>3.4194500000000003E-2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0.71850060000000004</c:v>
                </c:pt>
                <c:pt idx="1">
                  <c:v>0.91689929999999997</c:v>
                </c:pt>
                <c:pt idx="2">
                  <c:v>0.98583639999999995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0.5526932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0.57411769999999995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0.61451239999999996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0.57590359999999996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0.61052629999999997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0.89005239999999997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0.87919460000000005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0.86164620000000003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0.8920863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0.89673910000000001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0.87697709999999995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0.8675136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0.86694389999999999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0.62831859999999995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0.59645239999999999</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0.60631579999999996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0.58597279999999996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0.64247310000000002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0.78087649999999997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0.72950820000000005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0.71955720000000001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0.76150629999999997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0.73255809999999999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0.21875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0.22307689999999999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0.28104580000000001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0.34188039999999997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0.25531910000000002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8.8365898000000005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8.8630628999999992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8.7383822999999996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8.7482013999999992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8.7389469000000002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0.48076920000000001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0.421875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0.3541667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0.40312500000000001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0.43233080000000002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3.4140999999999998E-2</c:v>
                </c:pt>
                <c:pt idx="1">
                  <c:v>4.0087699999999997E-2</c:v>
                </c:pt>
                <c:pt idx="2">
                  <c:v>4.96961E-2</c:v>
                </c:pt>
                <c:pt idx="3">
                  <c:v>0.12415229999999999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6.6970799999999997E-2</c:v>
                </c:pt>
                <c:pt idx="1">
                  <c:v>7.0233699999999996E-2</c:v>
                </c:pt>
                <c:pt idx="2">
                  <c:v>6.9193599999999994E-2</c:v>
                </c:pt>
                <c:pt idx="3">
                  <c:v>0.11155</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7.9261200000000004E-2</c:v>
                </c:pt>
                <c:pt idx="1">
                  <c:v>0.13021830000000001</c:v>
                </c:pt>
                <c:pt idx="2">
                  <c:v>4.5450400000000002E-2</c:v>
                </c:pt>
                <c:pt idx="3">
                  <c:v>0.15168019999999999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0.82927530000000005</c:v>
                </c:pt>
                <c:pt idx="1">
                  <c:v>0.76366270000000003</c:v>
                </c:pt>
                <c:pt idx="2">
                  <c:v>0.82633780000000001</c:v>
                </c:pt>
                <c:pt idx="3">
                  <c:v>0.57426149999999998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7.9801499999999997E-2</c:v>
                </c:pt>
                <c:pt idx="1">
                  <c:v>0.15008489999999999</c:v>
                </c:pt>
                <c:pt idx="2">
                  <c:v>0.13141059999999999</c:v>
                </c:pt>
                <c:pt idx="3">
                  <c:v>5.20329E-2</c:v>
                </c:pt>
                <c:pt idx="4">
                  <c:v>0.16435669999999999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7.7301800000000004E-2</c:v>
                </c:pt>
                <c:pt idx="1">
                  <c:v>0.1032261</c:v>
                </c:pt>
                <c:pt idx="2">
                  <c:v>6.9374000000000005E-2</c:v>
                </c:pt>
                <c:pt idx="3">
                  <c:v>9.1751299999999994E-2</c:v>
                </c:pt>
                <c:pt idx="4">
                  <c:v>0.10187789999999999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4.6867499999999999E-2</c:v>
                </c:pt>
                <c:pt idx="1">
                  <c:v>8.34284E-2</c:v>
                </c:pt>
                <c:pt idx="2">
                  <c:v>5.1830300000000003E-2</c:v>
                </c:pt>
                <c:pt idx="3">
                  <c:v>0.2205133</c:v>
                </c:pt>
                <c:pt idx="4">
                  <c:v>7.93629E-2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0.72869150000000005</c:v>
                </c:pt>
                <c:pt idx="1">
                  <c:v>0.65380020000000005</c:v>
                </c:pt>
                <c:pt idx="2">
                  <c:v>0.85604210000000003</c:v>
                </c:pt>
                <c:pt idx="3">
                  <c:v>0.59476119999999999</c:v>
                </c:pt>
                <c:pt idx="4">
                  <c:v>0.53102760000000004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Royal Wolverhampton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509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1,182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21665268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1,182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899228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68405183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5642663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418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55732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831924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157462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507939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70813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904835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115289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259502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557165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645122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42965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493751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142115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573949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707195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532896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1276145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09325823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45961992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5745557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93497799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73574577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79304059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99669451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30897011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08823250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93003066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28696117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6736907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10422104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02552142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24648005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39010923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53830445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07651533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99909440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6743668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29952099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75755455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9998275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20969927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03013768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24944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33784648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2900889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64882110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4198146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8567800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4370659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79496565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41416921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40777973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7994389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50068176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30383176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94708100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87956439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85551482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14032859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12018143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00046717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53651456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48280554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356027" y="622300"/>
            <a:ext cx="292259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Royal Wolverhampton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31874115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28911489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1326200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89712730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36947993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38067431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15228467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9853505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06075201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59134786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5394026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94112423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3386161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5310311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20669588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362109803"/>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37403799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52530016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69898336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227741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73195962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0559556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47888487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53871151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01610610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48833500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21786965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95498398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43707210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162458234"/>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77881624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2515477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58927616"/>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32114628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67642096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97942254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51381353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37565075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30522331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8120239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2114919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10336121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6444203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91263176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90855771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8969889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10845866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67128131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798925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80184908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14424209"/>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6486399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51809235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02909758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91267045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77558572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50235936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97120095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46650414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60132512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83466022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2001718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03903533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97080142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15160998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4189924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6597034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806771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93122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836862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01962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338782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991204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136415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823399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421014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41528423"/>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179578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3528897"/>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837384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345819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119473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234627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39224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616216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267064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047235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677043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293751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678887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226383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879935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82467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014107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162477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635282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842214"/>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464192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468595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193188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540127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5242125"/>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949399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095159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022455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105198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328230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666916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320303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574314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955107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823664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780015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281014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6003644"/>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52835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376210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79651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790337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166284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523201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271141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699637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129425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59843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262541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284812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333935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813814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763891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729564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252498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484472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865544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072664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1727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921297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34315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673154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8597686"/>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7407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205334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338873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402190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042811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354689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3407549"/>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484012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743476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932580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85469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145468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518267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819403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063118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366972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50406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305182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584840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20592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126920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536772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686261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435939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83569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0767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938817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540783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456737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837377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284311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133106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829610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188352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165816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171621"/>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559517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552251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06081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177408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34228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4911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53864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974631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471637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482057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430422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824684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800769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356027" y="622300"/>
            <a:ext cx="2922596" cy="276999"/>
          </a:xfrm>
          <a:prstGeom prst="rect">
            <a:avLst/>
          </a:prstGeom>
          <a:noFill/>
        </p:spPr>
        <p:txBody>
          <a:bodyPr wrap="none" rtlCol="0">
            <a:spAutoFit/>
          </a:bodyPr>
          <a:lstStyle/>
          <a:p>
            <a:pPr algn="r"/>
            <a:r>
              <a:rPr lang="en-GB" sz="1200" b="1" noProof="0">
                <a:solidFill>
                  <a:srgbClr val="336E9F"/>
                </a:solidFill>
                <a:latin typeface="Arial"/>
                <a:cs typeface="Arial"/>
              </a:rPr>
              <a:t>The Royal Wolverhampton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26031</Words>
  <Application>Microsoft Office PowerPoint</Application>
  <PresentationFormat>Custom</PresentationFormat>
  <Paragraphs>6542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