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0.79996590000000001</c:v>
                </c:pt>
                <c:pt idx="1">
                  <c:v>0.68091020000000002</c:v>
                </c:pt>
                <c:pt idx="2">
                  <c:v>0.86895639999999996</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0.20003409999999999</c:v>
                </c:pt>
                <c:pt idx="1">
                  <c:v>0.31908979999999998</c:v>
                </c:pt>
                <c:pt idx="2">
                  <c:v>0.13104360000000001</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0</c:v>
                </c:pt>
                <c:pt idx="1">
                  <c:v>0</c:v>
                </c:pt>
                <c:pt idx="2">
                  <c:v>0</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0.96699889999999999</c:v>
                </c:pt>
                <c:pt idx="1">
                  <c:v>0.8558867</c:v>
                </c:pt>
                <c:pt idx="2">
                  <c:v>0.93209169999999997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0.7777731</c:v>
                </c:pt>
                <c:pt idx="1">
                  <c:v>0.69751359999999996</c:v>
                </c:pt>
                <c:pt idx="2">
                  <c:v>0.51552920000000002</c:v>
                </c:pt>
                <c:pt idx="3">
                  <c:v>0.6691821</c:v>
                </c:pt>
                <c:pt idx="4">
                  <c:v>0.6400325</c:v>
                </c:pt>
                <c:pt idx="5">
                  <c:v>0.72319429999999996</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General</c:formatCode>
                <c:ptCount val="11"/>
                <c:pt idx="0" formatCode="0%">
                  <c:v>0</c:v>
                </c:pt>
                <c:pt idx="5" formatCode="0%">
                  <c:v>0</c:v>
                </c:pt>
                <c:pt idx="10" formatCode="0%">
                  <c:v>1.36457E-2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General</c:formatCode>
                <c:ptCount val="11"/>
                <c:pt idx="0" formatCode="0%">
                  <c:v>0.2222269</c:v>
                </c:pt>
                <c:pt idx="5" formatCode="0%">
                  <c:v>0.27680569999999999</c:v>
                </c:pt>
                <c:pt idx="10" formatCode="0%">
                  <c:v>0.36860959999999998</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General</c:formatCode>
                <c:ptCount val="11"/>
                <c:pt idx="0" formatCode="0%">
                  <c:v>0</c:v>
                </c:pt>
                <c:pt idx="5" formatCode="0%">
                  <c:v>0</c:v>
                </c:pt>
                <c:pt idx="10" formatCode="0%">
                  <c:v>0</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General</c:formatCode>
                <c:ptCount val="11"/>
                <c:pt idx="0" formatCode="0%">
                  <c:v>0</c:v>
                </c:pt>
                <c:pt idx="5" formatCode="0%">
                  <c:v>0</c:v>
                </c:pt>
                <c:pt idx="10" formatCode="0%">
                  <c:v>2.0052E-2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General</c:formatCode>
                <c:ptCount val="11"/>
                <c:pt idx="0" formatCode="0%">
                  <c:v>0.83909599999999995</c:v>
                </c:pt>
                <c:pt idx="5" formatCode="0%">
                  <c:v>0.75351000000000001</c:v>
                </c:pt>
                <c:pt idx="10" formatCode="0%">
                  <c:v>0.87841429999999998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0.58501170000000002</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4.12999E-2</c:v>
                </c:pt>
                <c:pt idx="1">
                  <c:v>0</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0.25934299999999999</c:v>
                </c:pt>
                <c:pt idx="1">
                  <c:v>0.41498829999999998</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0</c:v>
                </c:pt>
                <c:pt idx="1">
                  <c:v>0</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0.9102015</c:v>
                </c:pt>
                <c:pt idx="1">
                  <c:v>0.87736930000000002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8.3195788000000004</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1.1918799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-8.5114587999999998</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8.6494589000000008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0.7665052</c:v>
                </c:pt>
                <c:pt idx="1">
                  <c:v>0.73012699999999997</c:v>
                </c:pt>
                <c:pt idx="2">
                  <c:v>0.21562410000000001</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0.2334948</c:v>
                </c:pt>
                <c:pt idx="1">
                  <c:v>0.26987299999999997</c:v>
                </c:pt>
                <c:pt idx="2">
                  <c:v>0.47810599999999998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0</c:v>
                </c:pt>
                <c:pt idx="1">
                  <c:v>0</c:v>
                </c:pt>
                <c:pt idx="2">
                  <c:v>3.2980000000000002E-2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0</c:v>
                </c:pt>
                <c:pt idx="1">
                  <c:v>0</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0.89777119999999999</c:v>
                </c:pt>
                <c:pt idx="1">
                  <c:v>0.77356429999999998</c:v>
                </c:pt>
                <c:pt idx="2">
                  <c:v>0.57450849999999998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6.3203099999999998E-2</c:v>
                </c:pt>
                <c:pt idx="1">
                  <c:v>0.59423250000000005</c:v>
                </c:pt>
                <c:pt idx="2">
                  <c:v>0.45174750000000002</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c:v>
                </c:pt>
                <c:pt idx="1">
                  <c:v>0</c:v>
                </c:pt>
                <c:pt idx="2">
                  <c:v>0</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0.53169670000000002</c:v>
                </c:pt>
                <c:pt idx="1">
                  <c:v>0.4057675</c:v>
                </c:pt>
                <c:pt idx="2">
                  <c:v>0.39138070000000003</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0.40510020000000002</c:v>
                </c:pt>
                <c:pt idx="1">
                  <c:v>0</c:v>
                </c:pt>
                <c:pt idx="2">
                  <c:v>0.15687180000000001</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0.32688230000000001</c:v>
                </c:pt>
                <c:pt idx="1">
                  <c:v>0.59496729999999998</c:v>
                </c:pt>
                <c:pt idx="2">
                  <c:v>0.50886489999999995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0.2042062</c:v>
                </c:pt>
                <c:pt idx="1">
                  <c:v>0.14524110000000001</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0.48894359999999998</c:v>
                </c:pt>
                <c:pt idx="1">
                  <c:v>0.53746059999999996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c:v>
                </c:pt>
                <c:pt idx="1">
                  <c:v>0.21183370000000001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0.30685020000000002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0.4276025</c:v>
                </c:pt>
                <c:pt idx="1">
                  <c:v>0.5121308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0.43189100000000002</c:v>
                </c:pt>
                <c:pt idx="1">
                  <c:v>0.3113669</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0.41538320000000001</c:v>
                </c:pt>
                <c:pt idx="1">
                  <c:v>0.44927889999999998</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0.1527259</c:v>
                </c:pt>
                <c:pt idx="1">
                  <c:v>0.23935429999999999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0.69917459999999998</c:v>
                </c:pt>
                <c:pt idx="1">
                  <c:v>0.54468930000000004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0.81481479999999995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0.70588240000000002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0.75862070000000004</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0.61023289999999997</c:v>
                </c:pt>
                <c:pt idx="3">
                  <c:v>0.69234390000000001</c:v>
                </c:pt>
                <c:pt idx="4">
                  <c:v>0.69820899999999997</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2.3571700000000001E-2</c:v>
                </c:pt>
                <c:pt idx="1">
                  <c:v>0.12845319999999999</c:v>
                </c:pt>
                <c:pt idx="2">
                  <c:v>0</c:v>
                </c:pt>
                <c:pt idx="3">
                  <c:v>3.00564E-2</c:v>
                </c:pt>
                <c:pt idx="4">
                  <c:v>0</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0.31504789999999999</c:v>
                </c:pt>
                <c:pt idx="1">
                  <c:v>0.34683609999999998</c:v>
                </c:pt>
                <c:pt idx="2">
                  <c:v>0.33316750000000001</c:v>
                </c:pt>
                <c:pt idx="3">
                  <c:v>0.27692450000000002</c:v>
                </c:pt>
                <c:pt idx="4">
                  <c:v>0.30179099999999998</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1.1130900000000001E-2</c:v>
                </c:pt>
                <c:pt idx="1">
                  <c:v>7.5680800000000006E-2</c:v>
                </c:pt>
                <c:pt idx="2">
                  <c:v>5.65996E-2</c:v>
                </c:pt>
                <c:pt idx="3">
                  <c:v>6.7520000000000004E-4</c:v>
                </c:pt>
                <c:pt idx="4">
                  <c:v>0</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0.65024959999999998</c:v>
                </c:pt>
                <c:pt idx="1">
                  <c:v>0.44902989999999998</c:v>
                </c:pt>
                <c:pt idx="2">
                  <c:v>0.61068739999999999</c:v>
                </c:pt>
                <c:pt idx="3">
                  <c:v>0.69234390000000001</c:v>
                </c:pt>
                <c:pt idx="4">
                  <c:v>0.91474049999999996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0.52380959999999999</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0.55000000000000004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0.76470590000000005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0.46153850000000002</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0.59090909999999996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0.46666669999999999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0.54545460000000001</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0.69444439999999996</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0.69565220000000005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0.55555560000000004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0.56521739999999998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0.54166669999999995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0.65714289999999997</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0.69565220000000005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0.55555560000000004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0.65217389999999997</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0.4166667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0.62857149999999995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0.68181820000000004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0.76190480000000005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0.63636360000000003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0.93103449999999999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0.96153840000000002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0.90909090000000004</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0.67857140000000005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0.73076920000000001</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0.68181820000000004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0.96551719999999996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0.95238100000000003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0.95238100000000003</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0.86206899999999997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0.96875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0.95454539999999999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0.95652170000000003</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0.95833330000000005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0.79976069999999999</c:v>
                </c:pt>
                <c:pt idx="1">
                  <c:v>0.66765280000000005</c:v>
                </c:pt>
                <c:pt idx="2">
                  <c:v>0.58037280000000002</c:v>
                </c:pt>
                <c:pt idx="3">
                  <c:v>0.59447819999999996</c:v>
                </c:pt>
                <c:pt idx="4">
                  <c:v>0.83906780000000003</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0.20023930000000001</c:v>
                </c:pt>
                <c:pt idx="1">
                  <c:v>0.33234720000000001</c:v>
                </c:pt>
                <c:pt idx="2">
                  <c:v>0.40093839999999997</c:v>
                </c:pt>
                <c:pt idx="3">
                  <c:v>0.38867099999999999</c:v>
                </c:pt>
                <c:pt idx="4">
                  <c:v>0.1609322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0</c:v>
                </c:pt>
                <c:pt idx="1">
                  <c:v>0</c:v>
                </c:pt>
                <c:pt idx="2">
                  <c:v>0</c:v>
                </c:pt>
                <c:pt idx="3">
                  <c:v>0</c:v>
                </c:pt>
                <c:pt idx="4">
                  <c:v>0</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0</c:v>
                </c:pt>
                <c:pt idx="1">
                  <c:v>0</c:v>
                </c:pt>
                <c:pt idx="2">
                  <c:v>1.8688799999999998E-2</c:v>
                </c:pt>
                <c:pt idx="3">
                  <c:v>1.68507E-2</c:v>
                </c:pt>
                <c:pt idx="4">
                  <c:v>0</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0.94172619999999996</c:v>
                </c:pt>
                <c:pt idx="1">
                  <c:v>0.82927879999999998</c:v>
                </c:pt>
                <c:pt idx="2">
                  <c:v>0.79701379999999999</c:v>
                </c:pt>
                <c:pt idx="3">
                  <c:v>0.85280040000000001</c:v>
                </c:pt>
                <c:pt idx="4">
                  <c:v>0.99999970000000005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0.8387097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0.76190480000000005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0.8947368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0.80555560000000004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0.68181820000000004</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0.70370370000000004</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0.64705880000000005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0.59090909999999996</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0.78260870000000005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0.63636360000000003</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0.80952380000000002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0.86363639999999997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0.74074070000000003</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0.69565220000000005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0.77142860000000002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0.76190480000000005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0.5625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0.78571429999999998</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0.65217389999999997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0.74074070000000003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0.65217389999999997</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0.80645160000000005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0.77777779999999996</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0.91304350000000001</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0.9473684</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0.55622939999999998</c:v>
                </c:pt>
                <c:pt idx="1">
                  <c:v>0.41788819999999999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c:v>
                </c:pt>
                <c:pt idx="1">
                  <c:v>0</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0.44377060000000002</c:v>
                </c:pt>
                <c:pt idx="1">
                  <c:v>0.52720400000000001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c:v>
                </c:pt>
                <c:pt idx="1">
                  <c:v>0</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0</c:v>
                </c:pt>
                <c:pt idx="1">
                  <c:v>5.49078E-2</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0.56864250000000005</c:v>
                </c:pt>
                <c:pt idx="1">
                  <c:v>0.68772750000000005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0.75757580000000002</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0.6086956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0.65384609999999999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0.63157890000000005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0.70588240000000002</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0.63636360000000003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0.72727269999999999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0.64285709999999996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0.55000000000000004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0.52941179999999999</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0.82352939999999997</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0.81481479999999995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0.73684210000000006</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0.87878789999999996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0.77272730000000001</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0.86206899999999997</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0.76190480000000005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0.68421050000000005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0.87878789999999996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0.59237510000000004</c:v>
                </c:pt>
                <c:pt idx="1">
                  <c:v>0.50786949999999997</c:v>
                </c:pt>
                <c:pt idx="2">
                  <c:v>0.52133890000000005</c:v>
                </c:pt>
                <c:pt idx="3">
                  <c:v>0.54436989999999996</c:v>
                </c:pt>
                <c:pt idx="4">
                  <c:v>0.44634960000000001</c:v>
                </c:pt>
                <c:pt idx="5">
                  <c:v>0.65529139999999997</c:v>
                </c:pt>
                <c:pt idx="6">
                  <c:v>0.72705880000000001</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c:v>
                </c:pt>
                <c:pt idx="1">
                  <c:v>0</c:v>
                </c:pt>
                <c:pt idx="2">
                  <c:v>0</c:v>
                </c:pt>
                <c:pt idx="3">
                  <c:v>0</c:v>
                </c:pt>
                <c:pt idx="4">
                  <c:v>0</c:v>
                </c:pt>
                <c:pt idx="5">
                  <c:v>2.19221E-2</c:v>
                </c:pt>
                <c:pt idx="6">
                  <c:v>0</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0.37316179999999999</c:v>
                </c:pt>
                <c:pt idx="1">
                  <c:v>0.42637849999999999</c:v>
                </c:pt>
                <c:pt idx="2">
                  <c:v>0.39422069999999998</c:v>
                </c:pt>
                <c:pt idx="3">
                  <c:v>0.3865402</c:v>
                </c:pt>
                <c:pt idx="4">
                  <c:v>0.42617389999999999</c:v>
                </c:pt>
                <c:pt idx="5">
                  <c:v>0.32278649999999998</c:v>
                </c:pt>
                <c:pt idx="6">
                  <c:v>0.27294119999999999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3.4458999999999997E-2</c:v>
                </c:pt>
                <c:pt idx="1">
                  <c:v>0</c:v>
                </c:pt>
                <c:pt idx="2">
                  <c:v>0</c:v>
                </c:pt>
                <c:pt idx="3">
                  <c:v>0</c:v>
                </c:pt>
                <c:pt idx="4">
                  <c:v>7.3097400000000007E-2</c:v>
                </c:pt>
                <c:pt idx="5">
                  <c:v>0</c:v>
                </c:pt>
                <c:pt idx="6">
                  <c:v>0</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6.5752000000000005E-2</c:v>
                </c:pt>
                <c:pt idx="2">
                  <c:v>8.4440299999999996E-2</c:v>
                </c:pt>
                <c:pt idx="3">
                  <c:v>6.9089899999999996E-2</c:v>
                </c:pt>
                <c:pt idx="4">
                  <c:v>5.43791E-2</c:v>
                </c:pt>
                <c:pt idx="5">
                  <c:v>0</c:v>
                </c:pt>
                <c:pt idx="6">
                  <c:v>0</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0.70896630000000005</c:v>
                </c:pt>
                <c:pt idx="1">
                  <c:v>0.51614859999999996</c:v>
                </c:pt>
                <c:pt idx="2">
                  <c:v>0.75385679999999999</c:v>
                </c:pt>
                <c:pt idx="3">
                  <c:v>0.72456969999999998</c:v>
                </c:pt>
                <c:pt idx="4">
                  <c:v>0.66412139999999997</c:v>
                </c:pt>
                <c:pt idx="5">
                  <c:v>0.85750110000000002</c:v>
                </c:pt>
                <c:pt idx="6">
                  <c:v>0.82445619999999997</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0.80769230000000003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0.78947369999999994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0.78125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0.86956520000000004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0.82608689999999996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0.69230769999999997</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0.76190480000000005</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0.8103979</c:v>
                </c:pt>
                <c:pt idx="1">
                  <c:v>0.589943</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0</c:v>
                </c:pt>
                <c:pt idx="1">
                  <c:v>0</c:v>
                </c:pt>
                <c:pt idx="2">
                  <c:v>0.1009627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0.1896021</c:v>
                </c:pt>
                <c:pt idx="1">
                  <c:v>0.35055979999999998</c:v>
                </c:pt>
                <c:pt idx="2">
                  <c:v>0.4877977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0</c:v>
                </c:pt>
                <c:pt idx="1">
                  <c:v>5.9497099999999997E-2</c:v>
                </c:pt>
                <c:pt idx="2">
                  <c:v>4.9479099999999998E-2</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0.90441099999999996</c:v>
                </c:pt>
                <c:pt idx="1">
                  <c:v>0.71000810000000003</c:v>
                </c:pt>
                <c:pt idx="2">
                  <c:v>0.77571699999999999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0.4482759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0.55555560000000004</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0.52173910000000001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0.4736842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0.3333333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0.58823530000000002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0.57142859999999995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0.53846159999999998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0.56521739999999998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0.54545460000000001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0.78260870000000005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0.73913039999999997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0.54545460000000001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0.63636360000000003</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0.76190480000000005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0.54545460000000001</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0.68421050000000005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0.63888889999999998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0.69565220000000005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0.46666669999999999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0.42857139999999999</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0.53333339999999996</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0.5263158</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0.80774319999999999</c:v>
                </c:pt>
                <c:pt idx="2">
                  <c:v>0.92546729999999999</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2.0957400000000001E-2</c:v>
                </c:pt>
                <c:pt idx="1">
                  <c:v>0</c:v>
                </c:pt>
                <c:pt idx="2">
                  <c:v>0</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0.39012439999999998</c:v>
                </c:pt>
                <c:pt idx="1">
                  <c:v>0.19225680000000001</c:v>
                </c:pt>
                <c:pt idx="2">
                  <c:v>7.4532699999999993E-2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0</c:v>
                </c:pt>
                <c:pt idx="1">
                  <c:v>0</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7.6145500000000005E-2</c:v>
                </c:pt>
                <c:pt idx="1">
                  <c:v>0</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0.64169180000000003</c:v>
                </c:pt>
                <c:pt idx="1">
                  <c:v>0.99999939999999998</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0.46666669999999999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0.52173910000000001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0.55555560000000004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0.71428570000000002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0.77272730000000001</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0.82608689999999996</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0.76923079999999999</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0.95652170000000003</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0.86363639999999997</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0.59375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0.61538459999999995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0.54545460000000001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0.52173910000000001</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0.8947368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0.70588240000000002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0.82352939999999997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0.57142859999999995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0.53846159999999998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0.3333333</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0.35714289999999999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0.3333333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8.5454550000000005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8.6363640000000004</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8.8518515000000004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9.0416670000000003</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0.17391300000000001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0.46666669999999999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0.52380959999999999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0.5789474</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0.65423240000000005</c:v>
                </c:pt>
                <c:pt idx="1">
                  <c:v>0.64196540000000002</c:v>
                </c:pt>
                <c:pt idx="2">
                  <c:v>0.69995010000000002</c:v>
                </c:pt>
                <c:pt idx="3">
                  <c:v>0.33712569999999997</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0</c:v>
                </c:pt>
                <c:pt idx="1">
                  <c:v>0</c:v>
                </c:pt>
                <c:pt idx="2">
                  <c:v>0</c:v>
                </c:pt>
                <c:pt idx="3">
                  <c:v>0</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0.34576760000000001</c:v>
                </c:pt>
                <c:pt idx="1">
                  <c:v>0.32449349999999999</c:v>
                </c:pt>
                <c:pt idx="2">
                  <c:v>0.30004989999999998</c:v>
                </c:pt>
                <c:pt idx="3">
                  <c:v>0.48382989999999998</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0</c:v>
                </c:pt>
                <c:pt idx="1">
                  <c:v>3.0883999999999998E-3</c:v>
                </c:pt>
                <c:pt idx="2">
                  <c:v>0</c:v>
                </c:pt>
                <c:pt idx="3">
                  <c:v>0</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0</c:v>
                </c:pt>
                <c:pt idx="1">
                  <c:v>3.0452699999999999E-2</c:v>
                </c:pt>
                <c:pt idx="2">
                  <c:v>0</c:v>
                </c:pt>
                <c:pt idx="3">
                  <c:v>0.17904439999999999</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0.88799119999999998</c:v>
                </c:pt>
                <c:pt idx="1">
                  <c:v>0.73579600000000001</c:v>
                </c:pt>
                <c:pt idx="2">
                  <c:v>0.8555663</c:v>
                </c:pt>
                <c:pt idx="3">
                  <c:v>0.39911340000000001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0.55745169999999999</c:v>
                </c:pt>
                <c:pt idx="1">
                  <c:v>0.49840129999999999</c:v>
                </c:pt>
                <c:pt idx="2">
                  <c:v>0.71016670000000004</c:v>
                </c:pt>
                <c:pt idx="3">
                  <c:v>0.40052759999999998</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0</c:v>
                </c:pt>
                <c:pt idx="1">
                  <c:v>0</c:v>
                </c:pt>
                <c:pt idx="2">
                  <c:v>4.2285999999999999E-3</c:v>
                </c:pt>
                <c:pt idx="3">
                  <c:v>0</c:v>
                </c:pt>
                <c:pt idx="4">
                  <c:v>1.8751E-3</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0.36630390000000002</c:v>
                </c:pt>
                <c:pt idx="1">
                  <c:v>0.41460629999999998</c:v>
                </c:pt>
                <c:pt idx="2">
                  <c:v>0.28560479999999999</c:v>
                </c:pt>
                <c:pt idx="3">
                  <c:v>0.40931689999999998</c:v>
                </c:pt>
                <c:pt idx="4">
                  <c:v>0.42684109999999997</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0</c:v>
                </c:pt>
                <c:pt idx="1">
                  <c:v>0</c:v>
                </c:pt>
                <c:pt idx="2">
                  <c:v>0</c:v>
                </c:pt>
                <c:pt idx="3">
                  <c:v>6.1730500000000001E-2</c:v>
                </c:pt>
                <c:pt idx="4">
                  <c:v>0</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7.6244300000000001E-2</c:v>
                </c:pt>
                <c:pt idx="1">
                  <c:v>8.6992299999999995E-2</c:v>
                </c:pt>
                <c:pt idx="2">
                  <c:v>0</c:v>
                </c:pt>
                <c:pt idx="3">
                  <c:v>0.12842500000000001</c:v>
                </c:pt>
                <c:pt idx="4">
                  <c:v>0.23116010000000001</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0.68044199999999999</c:v>
                </c:pt>
                <c:pt idx="1">
                  <c:v>0.6623985</c:v>
                </c:pt>
                <c:pt idx="2">
                  <c:v>0.71016670000000004</c:v>
                </c:pt>
                <c:pt idx="3">
                  <c:v>0.55329709999999999</c:v>
                </c:pt>
                <c:pt idx="4">
                  <c:v>0.34012369999999997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Royal Orthopaedic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58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85005923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502448732"/>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22268971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78639456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39488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330960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079683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557058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644790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442395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198759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155677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683036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237741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696416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001267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863299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5475188"/>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971060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9598695"/>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769703746"/>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19292400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67592116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08527452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52751893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45764405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7298798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72002868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75378694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738307487"/>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624095840"/>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04897025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828758501"/>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61761085"/>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106559888"/>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12084406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73185266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239742021"/>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14075868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49028863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63652306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173853353"/>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09881253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425128452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25244929"/>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81941644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70673782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54870114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12329798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64269601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501977813"/>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456508458"/>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795013146"/>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728838073"/>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51358358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174872835"/>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16783813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72591763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31955673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70463512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69704944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947895483"/>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46789849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014788"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Royal Orthopaedic Hospital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425167419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16746403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53042787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91788551"/>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076831" y="622300"/>
            <a:ext cx="4201792"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Royal Orthopaedic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47384064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142974628"/>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01398203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85947756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01467364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78840231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985659317"/>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511054533"/>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7237156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345960352"/>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635984455"/>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71109023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80447306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731522747"/>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252080593"/>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721761904"/>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93877901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37560934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93864332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572222660"/>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272234715"/>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2269052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57235294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78898083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44666364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58049921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60006690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06836091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4039595598"/>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59973090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97377106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972687591"/>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077838828"/>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20282285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567084907"/>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408375335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02095766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555616363"/>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334033298"/>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17405333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247540174"/>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10670992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65444262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024275909"/>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04844173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647468200"/>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42446677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68040253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435890627"/>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17430004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1995791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570576604"/>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41836216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734511574"/>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68135797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22252906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41657296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7545508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73605727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09477340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09051205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410077970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97799513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67508886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912008038"/>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31352344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97523330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456709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367113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209441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3706349"/>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6195922"/>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264454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338624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416457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288982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514501348"/>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124641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9435050"/>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314944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91635927"/>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0737951"/>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286103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163234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597705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209185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405999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829752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151159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2146468"/>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639408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445421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109888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221940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38530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16882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532679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401810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387290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6733163"/>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227461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129868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8009481"/>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743421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172108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9591720"/>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498006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73369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572914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07150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509413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7723499"/>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527546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498628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796623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839268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5411179"/>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707371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999211"/>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183844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9303407"/>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964062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699197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751895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74218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515841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533398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211983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127662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874513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4211626"/>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893833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7757259"/>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46022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387780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263396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1516958"/>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691623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838685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0558408"/>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1562602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063958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855068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0796779"/>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710748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786416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5867345"/>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663987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232828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557758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829005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2970321"/>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36054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586083"/>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749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468408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665684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588161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882220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207847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96286"/>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107944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8962352"/>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6786201"/>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7736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884956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5893374"/>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797639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1401060"/>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9453770"/>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250299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305905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797106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910733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148782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888352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88284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1449891"/>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803757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513201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313774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430942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2804164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532045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4026963"/>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578277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1804662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851220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842940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076831" y="622300"/>
            <a:ext cx="4201792" cy="276999"/>
          </a:xfrm>
          <a:prstGeom prst="rect">
            <a:avLst/>
          </a:prstGeom>
          <a:noFill/>
        </p:spPr>
        <p:txBody>
          <a:bodyPr wrap="none" rtlCol="0">
            <a:spAutoFit/>
          </a:bodyPr>
          <a:lstStyle/>
          <a:p>
            <a:pPr algn="r"/>
            <a:r>
              <a:rPr lang="en-GB" sz="1200" b="1" noProof="0">
                <a:solidFill>
                  <a:srgbClr val="336E9F"/>
                </a:solidFill>
                <a:latin typeface="Arial"/>
                <a:cs typeface="Arial"/>
              </a:rPr>
              <a:t>The Royal Orthopaedic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24154</Words>
  <Application>Microsoft Office PowerPoint</Application>
  <PresentationFormat>Custom</PresentationFormat>
  <Paragraphs>6490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