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5.8878399999999997E-2</c:v>
                </c:pt>
                <c:pt idx="1">
                  <c:v>6.3866300000000001E-2</c:v>
                </c:pt>
                <c:pt idx="2">
                  <c:v>5.6682499999999997E-2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5.44146E-2</c:v>
                </c:pt>
                <c:pt idx="1">
                  <c:v>8.1092300000000006E-2</c:v>
                </c:pt>
                <c:pt idx="2">
                  <c:v>3.1200100000000001E-2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5.9030100000000002E-2</c:v>
                </c:pt>
                <c:pt idx="1">
                  <c:v>6.8823800000000004E-2</c:v>
                </c:pt>
                <c:pt idx="2">
                  <c:v>2.80526E-2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0.9181163</c:v>
                </c:pt>
                <c:pt idx="1">
                  <c:v>0.84555029999999998</c:v>
                </c:pt>
                <c:pt idx="2">
                  <c:v>0.95160690000000003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3.4511399999999998E-2</c:v>
                </c:pt>
                <c:pt idx="1">
                  <c:v>0.1216202</c:v>
                </c:pt>
                <c:pt idx="2">
                  <c:v>0.33110240000000002</c:v>
                </c:pt>
                <c:pt idx="3">
                  <c:v>3.85519E-2</c:v>
                </c:pt>
                <c:pt idx="4">
                  <c:v>0.14244870000000001</c:v>
                </c:pt>
                <c:pt idx="5">
                  <c:v>8.4607699999999994E-2</c:v>
                </c:pt>
                <c:pt idx="6">
                  <c:v>5.8355600000000001E-2</c:v>
                </c:pt>
                <c:pt idx="7">
                  <c:v>0.2143622</c:v>
                </c:pt>
                <c:pt idx="8">
                  <c:v>9.4970899999999997E-2</c:v>
                </c:pt>
                <c:pt idx="9">
                  <c:v>0.16562160000000001</c:v>
                </c:pt>
                <c:pt idx="10">
                  <c:v>0.11057450000000001</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5.6798899999999999E-2</c:v>
                </c:pt>
                <c:pt idx="1">
                  <c:v>6.6375299999999998E-2</c:v>
                </c:pt>
                <c:pt idx="2">
                  <c:v>7.8108399999999995E-2</c:v>
                </c:pt>
                <c:pt idx="3">
                  <c:v>0.1530436</c:v>
                </c:pt>
                <c:pt idx="4">
                  <c:v>0.10381799999999999</c:v>
                </c:pt>
                <c:pt idx="5">
                  <c:v>6.4550999999999997E-2</c:v>
                </c:pt>
                <c:pt idx="6">
                  <c:v>7.2779499999999997E-2</c:v>
                </c:pt>
                <c:pt idx="7">
                  <c:v>8.9121500000000006E-2</c:v>
                </c:pt>
                <c:pt idx="8">
                  <c:v>0.15953120000000001</c:v>
                </c:pt>
                <c:pt idx="9">
                  <c:v>0.10981009999999999</c:v>
                </c:pt>
                <c:pt idx="10">
                  <c:v>0.17475199999999999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6.9593199999999994E-2</c:v>
                </c:pt>
                <c:pt idx="1">
                  <c:v>5.9151099999999998E-2</c:v>
                </c:pt>
                <c:pt idx="2">
                  <c:v>4.7079799999999998E-2</c:v>
                </c:pt>
                <c:pt idx="3">
                  <c:v>0.13915140000000001</c:v>
                </c:pt>
                <c:pt idx="4">
                  <c:v>0.11356339999999999</c:v>
                </c:pt>
                <c:pt idx="5">
                  <c:v>5.9631099999999999E-2</c:v>
                </c:pt>
                <c:pt idx="6">
                  <c:v>8.1448499999999993E-2</c:v>
                </c:pt>
                <c:pt idx="7">
                  <c:v>4.35602E-2</c:v>
                </c:pt>
                <c:pt idx="8">
                  <c:v>0.114019</c:v>
                </c:pt>
                <c:pt idx="9">
                  <c:v>0.13615450000000001</c:v>
                </c:pt>
                <c:pt idx="10">
                  <c:v>6.6123899999999999E-2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0.91932809999999998</c:v>
                </c:pt>
                <c:pt idx="1">
                  <c:v>0.85525370000000001</c:v>
                </c:pt>
                <c:pt idx="2">
                  <c:v>0.92318409999999995</c:v>
                </c:pt>
                <c:pt idx="3">
                  <c:v>0.78033790000000003</c:v>
                </c:pt>
                <c:pt idx="4">
                  <c:v>0.85656520000000003</c:v>
                </c:pt>
                <c:pt idx="5">
                  <c:v>0.87679010000000002</c:v>
                </c:pt>
                <c:pt idx="6">
                  <c:v>0.83173529999999996</c:v>
                </c:pt>
                <c:pt idx="7">
                  <c:v>0.86960630000000005</c:v>
                </c:pt>
                <c:pt idx="8">
                  <c:v>0.728051</c:v>
                </c:pt>
                <c:pt idx="9">
                  <c:v>0.83802989999999999</c:v>
                </c:pt>
                <c:pt idx="10">
                  <c:v>0.80589480000000002</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0.1549123</c:v>
                </c:pt>
                <c:pt idx="1">
                  <c:v>9.8154400000000003E-2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6.02988E-2</c:v>
                </c:pt>
                <c:pt idx="1">
                  <c:v>7.2442800000000002E-2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8.5431199999999999E-2</c:v>
                </c:pt>
                <c:pt idx="1">
                  <c:v>0.11658060000000001</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0.90228269999999999</c:v>
                </c:pt>
                <c:pt idx="1">
                  <c:v>0.84438959999999996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0.2299514</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0.35338550000000002</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0.19667419999999999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9.1694721000000001</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4.7026999999999999E-2</c:v>
                </c:pt>
                <c:pt idx="1">
                  <c:v>7.0636199999999996E-2</c:v>
                </c:pt>
                <c:pt idx="2">
                  <c:v>0.14233760000000001</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4.4554400000000001E-2</c:v>
                </c:pt>
                <c:pt idx="1">
                  <c:v>5.9578100000000002E-2</c:v>
                </c:pt>
                <c:pt idx="2">
                  <c:v>0.18600939999999999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4.3158000000000002E-2</c:v>
                </c:pt>
                <c:pt idx="1">
                  <c:v>4.1505500000000001E-2</c:v>
                </c:pt>
                <c:pt idx="2">
                  <c:v>0.1790283</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0.89804450000000002</c:v>
                </c:pt>
                <c:pt idx="1">
                  <c:v>0.92401489999999997</c:v>
                </c:pt>
                <c:pt idx="2">
                  <c:v>0.68749459999999996</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0.1044042</c:v>
                </c:pt>
                <c:pt idx="1">
                  <c:v>0.16504840000000001</c:v>
                </c:pt>
                <c:pt idx="2">
                  <c:v>0.1159289</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0.13615360000000001</c:v>
                </c:pt>
                <c:pt idx="1">
                  <c:v>8.5358900000000001E-2</c:v>
                </c:pt>
                <c:pt idx="2">
                  <c:v>7.9962699999999998E-2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0.1663985</c:v>
                </c:pt>
                <c:pt idx="1">
                  <c:v>6.3647599999999999E-2</c:v>
                </c:pt>
                <c:pt idx="2">
                  <c:v>9.8966799999999994E-2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0.35799700000000001</c:v>
                </c:pt>
                <c:pt idx="1">
                  <c:v>0.84878070000000005</c:v>
                </c:pt>
                <c:pt idx="2">
                  <c:v>0.65463009999999999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0.16395770000000001</c:v>
                </c:pt>
                <c:pt idx="1">
                  <c:v>0.1082318</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9.6818299999999996E-2</c:v>
                </c:pt>
                <c:pt idx="1">
                  <c:v>0.22135289999999999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0.1233273</c:v>
                </c:pt>
                <c:pt idx="1">
                  <c:v>0.36988749999999998</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0.41061550000000002</c:v>
                </c:pt>
                <c:pt idx="1">
                  <c:v>0.31677929999999999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6.4086000000000004E-2</c:v>
                </c:pt>
                <c:pt idx="1">
                  <c:v>0.1669013</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0.10160950000000001</c:v>
                </c:pt>
                <c:pt idx="1">
                  <c:v>0.11474289999999999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0.1334101</c:v>
                </c:pt>
                <c:pt idx="1">
                  <c:v>0.1107953</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0.66929419999999995</c:v>
                </c:pt>
                <c:pt idx="1">
                  <c:v>0.54073009999999999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0.86059629999999998</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0.84224140000000003</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0.8019231</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0.83165469999999997</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0.83956379999999997</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0.87329590000000001</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0.84372329999999995</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0.8309318</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0.82142859999999995</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0.83410850000000003</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0.94785540000000001</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0.94096599999999997</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0.9401197</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0.93452380000000002</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0.93527510000000003</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0.14799880000000001</c:v>
                </c:pt>
                <c:pt idx="1">
                  <c:v>0.26921200000000001</c:v>
                </c:pt>
                <c:pt idx="2">
                  <c:v>0.13685220000000001</c:v>
                </c:pt>
                <c:pt idx="3">
                  <c:v>0.14413680000000001</c:v>
                </c:pt>
                <c:pt idx="4">
                  <c:v>7.1742299999999995E-2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6.6193600000000005E-2</c:v>
                </c:pt>
                <c:pt idx="1">
                  <c:v>6.5318600000000004E-2</c:v>
                </c:pt>
                <c:pt idx="2">
                  <c:v>5.8554200000000001E-2</c:v>
                </c:pt>
                <c:pt idx="3">
                  <c:v>4.87637E-2</c:v>
                </c:pt>
                <c:pt idx="4">
                  <c:v>6.6539299999999996E-2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7.3117299999999996E-2</c:v>
                </c:pt>
                <c:pt idx="1">
                  <c:v>7.9009499999999996E-2</c:v>
                </c:pt>
                <c:pt idx="2">
                  <c:v>0.1018584</c:v>
                </c:pt>
                <c:pt idx="3">
                  <c:v>6.8038699999999994E-2</c:v>
                </c:pt>
                <c:pt idx="4">
                  <c:v>7.0699399999999996E-2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0.8123764</c:v>
                </c:pt>
                <c:pt idx="1">
                  <c:v>0.74667309999999998</c:v>
                </c:pt>
                <c:pt idx="2">
                  <c:v>0.77580970000000005</c:v>
                </c:pt>
                <c:pt idx="3">
                  <c:v>0.84199139999999995</c:v>
                </c:pt>
                <c:pt idx="4">
                  <c:v>0.83668180000000003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0.72516130000000001</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0.74473690000000003</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0.73488370000000003</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0.71827410000000003</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0.63448269999999996</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0.63020830000000005</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0.61725399999999997</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0.63636360000000003</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0.65306120000000001</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0.73104340000000001</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0.75050709999999998</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0.72921429999999998</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0.76061769999999995</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0.7210356</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0.73182440000000004</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0.71020090000000002</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0.7065089</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0.72503240000000002</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0.64913489999999996</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0.74150660000000002</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0.75648530000000003</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0.78367880000000001</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0.80425530000000001</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0.9525342</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0.94293020000000005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0.94646269999999999</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0.95845270000000005</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0.95201239999999998</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0.80096699999999998</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0.81013749999999995</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0.75789479999999998</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0.78774929999999999</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0.79102159999999999</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0.94452659999999999</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0.94535519999999995</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0.94631480000000001</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0.95706369999999996</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0.94688919999999999</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0.80572290000000002</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0.81340869999999998</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0.79832709999999996</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0.82714279999999996</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0.84186050000000001</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0.94086380000000003</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0.93351799999999996</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0.92019150000000005</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0.91666669999999995</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3.7607599999999998E-2</c:v>
                </c:pt>
                <c:pt idx="1">
                  <c:v>5.1009800000000001E-2</c:v>
                </c:pt>
                <c:pt idx="2">
                  <c:v>7.2725899999999996E-2</c:v>
                </c:pt>
                <c:pt idx="3">
                  <c:v>9.4297800000000001E-2</c:v>
                </c:pt>
                <c:pt idx="4">
                  <c:v>3.4938700000000003E-2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4.0392600000000001E-2</c:v>
                </c:pt>
                <c:pt idx="1">
                  <c:v>5.6392999999999999E-2</c:v>
                </c:pt>
                <c:pt idx="2">
                  <c:v>0.1008452</c:v>
                </c:pt>
                <c:pt idx="3">
                  <c:v>6.6742300000000004E-2</c:v>
                </c:pt>
                <c:pt idx="4">
                  <c:v>3.4778299999999998E-2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2.8304900000000001E-2</c:v>
                </c:pt>
                <c:pt idx="1">
                  <c:v>9.2054700000000003E-2</c:v>
                </c:pt>
                <c:pt idx="2">
                  <c:v>0.114136</c:v>
                </c:pt>
                <c:pt idx="3">
                  <c:v>7.7043899999999998E-2</c:v>
                </c:pt>
                <c:pt idx="4">
                  <c:v>3.6348600000000002E-2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0.93808530000000001</c:v>
                </c:pt>
                <c:pt idx="1">
                  <c:v>0.84912240000000005</c:v>
                </c:pt>
                <c:pt idx="2">
                  <c:v>0.85686700000000005</c:v>
                </c:pt>
                <c:pt idx="3">
                  <c:v>0.80667310000000003</c:v>
                </c:pt>
                <c:pt idx="4">
                  <c:v>0.95742590000000005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0.83653840000000002</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0.82903979999999999</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0.8104517</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0.80619110000000005</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0.83088240000000002</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0.83040930000000002</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0.82959939999999999</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0.82076930000000003</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0.82685509999999995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0.82299739999999999</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0.72350879999999995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0.71354169999999995</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0.69597989999999998</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0.73740050000000001</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0.72056739999999997</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0.56275299999999995</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0.58471070000000003</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0.60180999999999996</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0.65166659999999998</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0.76412780000000002</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0.80662489999999998</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0.85811729999999997</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0.86975400000000003</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0.78803639999999997</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0.78131349999999999</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0.76216209999999995</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0.79136689999999998</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0.80462719999999999</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0.8156272</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0.79957210000000001</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0.78913739999999999</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0.82857139999999996</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0.81953869999999995</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0.74326060000000005</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0.67708330000000005</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0.67428569999999999</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0.71460179999999995</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0.73058250000000002</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0.76085550000000002</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0.75438590000000005</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0.73773010000000006</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0.77658300000000002</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0.78378380000000003</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0.91855200000000004</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0.89320390000000005</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0.90647480000000002</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0.91506849999999995</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0.92592589999999997</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0.17155519999999999</c:v>
                </c:pt>
                <c:pt idx="1">
                  <c:v>0.1104966</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8.1668500000000005E-2</c:v>
                </c:pt>
                <c:pt idx="1">
                  <c:v>8.2503300000000002E-2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0.11838070000000001</c:v>
                </c:pt>
                <c:pt idx="1">
                  <c:v>0.16967670000000001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0.74601779999999995</c:v>
                </c:pt>
                <c:pt idx="1">
                  <c:v>0.65633759999999997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0.99699249999999995</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0.98553060000000003</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0.98579039999999996</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0.98412699999999997</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0.98780489999999999</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0.94457829999999998</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0.93316200000000005</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0.92747559999999996</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0.94444439999999996</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0.92727269999999995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0.7370968</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0.72872340000000002</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0.74245110000000003</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0.74330359999999995</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0.74761900000000003</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0.84260729999999995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0.83712790000000004</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0.81423610000000002</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0.8501071</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0.82988510000000004</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0.77020599999999995</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0.74260870000000001</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0.77892919999999999</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0.81584579999999995</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0.78899090000000005</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0.62815120000000002</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0.69911500000000004</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0.73814429999999998</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0.80778589999999995</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0.79112269999999996</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0.87091759999999996</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0.85102739999999999</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0.84734140000000002</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0.88959659999999996</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0.84615390000000001</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0.89941689999999996</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0.87980769999999997</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0.88515900000000003</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0.90948280000000004</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0.91211399999999998</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0.7820163</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0.78893740000000001</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0.78003250000000002</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0.82942709999999997</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0.83102489999999996</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0.900474</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0.92280700000000004</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0.9197208</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0.9393939</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0.89583330000000005</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0.14449880000000001</c:v>
                </c:pt>
                <c:pt idx="1">
                  <c:v>0.15999530000000001</c:v>
                </c:pt>
                <c:pt idx="2">
                  <c:v>0.118213</c:v>
                </c:pt>
                <c:pt idx="3">
                  <c:v>7.7513700000000005E-2</c:v>
                </c:pt>
                <c:pt idx="4">
                  <c:v>9.8532499999999995E-2</c:v>
                </c:pt>
                <c:pt idx="5">
                  <c:v>0.15291389999999999</c:v>
                </c:pt>
                <c:pt idx="6">
                  <c:v>0.11241420000000001</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7.7368300000000001E-2</c:v>
                </c:pt>
                <c:pt idx="1">
                  <c:v>8.9829800000000001E-2</c:v>
                </c:pt>
                <c:pt idx="2">
                  <c:v>8.4432800000000002E-2</c:v>
                </c:pt>
                <c:pt idx="3">
                  <c:v>8.6971599999999996E-2</c:v>
                </c:pt>
                <c:pt idx="4">
                  <c:v>9.0644000000000002E-2</c:v>
                </c:pt>
                <c:pt idx="5">
                  <c:v>7.2758600000000007E-2</c:v>
                </c:pt>
                <c:pt idx="6">
                  <c:v>6.1695600000000003E-2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0.18235580000000001</c:v>
                </c:pt>
                <c:pt idx="1">
                  <c:v>0.13757929999999999</c:v>
                </c:pt>
                <c:pt idx="2">
                  <c:v>0.137628</c:v>
                </c:pt>
                <c:pt idx="3">
                  <c:v>0.12340760000000001</c:v>
                </c:pt>
                <c:pt idx="4">
                  <c:v>0.2408623</c:v>
                </c:pt>
                <c:pt idx="5">
                  <c:v>0.1190355</c:v>
                </c:pt>
                <c:pt idx="6">
                  <c:v>9.3644000000000005E-2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0.85696459999999997</c:v>
                </c:pt>
                <c:pt idx="1">
                  <c:v>0.80139490000000002</c:v>
                </c:pt>
                <c:pt idx="2">
                  <c:v>0.79762840000000002</c:v>
                </c:pt>
                <c:pt idx="3">
                  <c:v>0.83704750000000006</c:v>
                </c:pt>
                <c:pt idx="4">
                  <c:v>0.75580239999999999</c:v>
                </c:pt>
                <c:pt idx="5">
                  <c:v>0.91348339999999995</c:v>
                </c:pt>
                <c:pt idx="6">
                  <c:v>0.93577770000000005</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0.9296875</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0.92573399999999995</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0.90862069999999995</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0.93589739999999999</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0.93181820000000004</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0.89222619999999997</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0.90419159999999998</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0.87525149999999996</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0.90865390000000001</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0.90551179999999998</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0.87108019999999997</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0.86767890000000003</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0.86778840000000002</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0.86141310000000004</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0.85567009999999999</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0.84010839999999998</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0.85714290000000004</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0.84771569999999996</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0.75627239999999996</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0.78174600000000005</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0.74761900000000003</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0.78761060000000005</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0.75675680000000001</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0.87385740000000001</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0.89441000000000004</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0.8947368</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0.86296300000000004</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0.91372549999999997</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0.85069439999999996</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0.86690650000000002</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0.84860049999999998</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0.86621309999999996</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0.85649200000000003</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0.72207790000000005</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0.72721089999999999</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0.64682850000000003</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0.79397589999999996</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0.79051380000000004</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0.82016350000000005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0.82741120000000001</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0.741784</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0.74545450000000002</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0.69911500000000004</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6.4018800000000001E-2</c:v>
                </c:pt>
                <c:pt idx="1">
                  <c:v>6.9260600000000005E-2</c:v>
                </c:pt>
                <c:pt idx="2">
                  <c:v>0.27750780000000003</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4.002E-2</c:v>
                </c:pt>
                <c:pt idx="1">
                  <c:v>8.0124899999999999E-2</c:v>
                </c:pt>
                <c:pt idx="2">
                  <c:v>0.13470750000000001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5.6144699999999999E-2</c:v>
                </c:pt>
                <c:pt idx="1">
                  <c:v>8.6248500000000006E-2</c:v>
                </c:pt>
                <c:pt idx="2">
                  <c:v>0.1242813</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0.9281336</c:v>
                </c:pt>
                <c:pt idx="1">
                  <c:v>0.80036629999999997</c:v>
                </c:pt>
                <c:pt idx="2">
                  <c:v>0.715364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0.85714290000000004</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0.84328360000000002</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0.85770749999999996</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0.82247760000000003</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0.83981689999999998</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0.83062639999999999</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0.52128509999999995</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0.5351629</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0.51486100000000001</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0.53935860000000002</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0.53248810000000002</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0.60083739999999997</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0.5824665</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0.56627519999999998</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0.58376289999999997</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0.56821379999999999</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0.88524590000000003</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0.85790409999999995</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0.86128369999999999</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0.86440680000000003</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0.88333329999999999</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0.70612249999999999</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0.68250540000000004</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0.68193170000000003</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0.70074809999999998</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0.72184530000000002</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0.74525209999999997</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0.73545709999999997</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0.73522460000000001</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0.73511539999999997</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0.33642689999999997</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0.40993790000000002</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0.4599628</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0.4512195</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0.4862205</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0.53525639999999997</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0.54071659999999999</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0.1819277</c:v>
                </c:pt>
                <c:pt idx="1">
                  <c:v>0.1008184</c:v>
                </c:pt>
                <c:pt idx="2">
                  <c:v>4.8552199999999997E-2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6.8183599999999997E-2</c:v>
                </c:pt>
                <c:pt idx="1">
                  <c:v>4.4923299999999999E-2</c:v>
                </c:pt>
                <c:pt idx="2">
                  <c:v>2.3048800000000001E-2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8.2005999999999996E-2</c:v>
                </c:pt>
                <c:pt idx="1">
                  <c:v>3.91185E-2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0.72944209999999998</c:v>
                </c:pt>
                <c:pt idx="1">
                  <c:v>0.93013900000000005</c:v>
                </c:pt>
                <c:pt idx="2">
                  <c:v>0.98933450000000001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0.52883570000000002</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0.5610811</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0.61729860000000003</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0.67060810000000004</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0.65755920000000001</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0.91056380000000003</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0.90495590000000004</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0.87412040000000002</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0.9210526</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0.91948050000000003</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0.91397850000000003</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0.89219859999999995</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0.88427060000000002</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0.90322579999999997</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0.89163239999999999</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0.65400159999999996</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0.60789470000000001</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0.584507</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0.60895520000000003</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0.63680780000000003</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0.80404350000000002</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0.80327870000000001</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0.7622951</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0.79729729999999999</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0.83832340000000005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0.2738853</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0.29464289999999999</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0.29615380000000002</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0.30386740000000001</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0.36065570000000002</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9.1151552000000002</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9.0166903000000005</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8.9636364000000004</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9.1071863000000004</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9.0941647999999997</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0.71500419999999998</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0.70510569999999995</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0.65469060000000001</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0.67675160000000001</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0.68439110000000003</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4.0406600000000001E-2</c:v>
                </c:pt>
                <c:pt idx="1">
                  <c:v>4.6861199999999999E-2</c:v>
                </c:pt>
                <c:pt idx="2">
                  <c:v>5.5709300000000003E-2</c:v>
                </c:pt>
                <c:pt idx="3">
                  <c:v>0.1339004</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5.4439800000000003E-2</c:v>
                </c:pt>
                <c:pt idx="1">
                  <c:v>5.66867E-2</c:v>
                </c:pt>
                <c:pt idx="2">
                  <c:v>5.7167099999999998E-2</c:v>
                </c:pt>
                <c:pt idx="3">
                  <c:v>9.2053800000000005E-2</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8.5526699999999997E-2</c:v>
                </c:pt>
                <c:pt idx="1">
                  <c:v>0.1369918</c:v>
                </c:pt>
                <c:pt idx="2">
                  <c:v>5.1463700000000001E-2</c:v>
                </c:pt>
                <c:pt idx="3">
                  <c:v>0.1614283</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0.82821509999999998</c:v>
                </c:pt>
                <c:pt idx="1">
                  <c:v>0.8197702</c:v>
                </c:pt>
                <c:pt idx="2">
                  <c:v>0.87815080000000001</c:v>
                </c:pt>
                <c:pt idx="3">
                  <c:v>0.60689780000000004</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8.7042099999999997E-2</c:v>
                </c:pt>
                <c:pt idx="1">
                  <c:v>0.15623580000000001</c:v>
                </c:pt>
                <c:pt idx="2">
                  <c:v>0.1367063</c:v>
                </c:pt>
                <c:pt idx="3">
                  <c:v>5.9763999999999998E-2</c:v>
                </c:pt>
                <c:pt idx="4">
                  <c:v>0.17191619999999999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6.2820600000000004E-2</c:v>
                </c:pt>
                <c:pt idx="1">
                  <c:v>9.0924400000000002E-2</c:v>
                </c:pt>
                <c:pt idx="2">
                  <c:v>5.8782599999999997E-2</c:v>
                </c:pt>
                <c:pt idx="3">
                  <c:v>7.6289099999999999E-2</c:v>
                </c:pt>
                <c:pt idx="4">
                  <c:v>8.67589E-2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5.4108099999999999E-2</c:v>
                </c:pt>
                <c:pt idx="1">
                  <c:v>8.9579199999999998E-2</c:v>
                </c:pt>
                <c:pt idx="2">
                  <c:v>5.7126099999999999E-2</c:v>
                </c:pt>
                <c:pt idx="3">
                  <c:v>0.22824430000000001</c:v>
                </c:pt>
                <c:pt idx="4">
                  <c:v>8.6922399999999997E-2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0.75201969999999996</c:v>
                </c:pt>
                <c:pt idx="1">
                  <c:v>0.72717310000000002</c:v>
                </c:pt>
                <c:pt idx="2">
                  <c:v>0.88497919999999997</c:v>
                </c:pt>
                <c:pt idx="3">
                  <c:v>0.57757769999999997</c:v>
                </c:pt>
                <c:pt idx="4">
                  <c:v>0.54337120000000005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The Royal Marsden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790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1,747</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45</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439010882"/>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1,918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1,747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790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442913564"/>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560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790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1084836523"/>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85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790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446783216"/>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568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60</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49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790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65352006"/>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6796293"/>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8700140"/>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44313611"/>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64576058"/>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35210366"/>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21667312"/>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86195165"/>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14401767"/>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06549818"/>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08559008"/>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29564789"/>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8173885"/>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34847764"/>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14349103"/>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97039737"/>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633968356"/>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93662345"/>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381362034"/>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1173902749"/>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501941126"/>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3770938208"/>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340924025"/>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1365423230"/>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76%</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2454140784"/>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525178650"/>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3774618986"/>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3603852735"/>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345743322"/>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1535633"/>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2498476320"/>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2502517121"/>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822675503"/>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2006931937"/>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544190581"/>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1155106219"/>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928595405"/>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031880167"/>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176344292"/>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2143704256"/>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389016127"/>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2961854851"/>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967629950"/>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3577574869"/>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412705083"/>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3423369835"/>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70846437"/>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521853533"/>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728888456"/>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040399093"/>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768984519"/>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75016069"/>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2080301094"/>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3335957868"/>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438085496"/>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4042471739"/>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1026814056"/>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447301288"/>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2281988997"/>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Q07. Patient felt the length of time waiting for diagnostic test results was about right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Q31. Patient had confidence and trust in all of the team looking after them during their stay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Q32. Patient's family, or someone close, was definitely able to talk to a member of the team looking after the patient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Q33. Patient was always involved in decisions about their care and treatment whilst in hospital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Q34. Patient was always able to get help from ward staff when needed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Q35. Patient was always able to discuss worries and fears with hospital staff</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76%</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Q36. Hospital staff always did everything they could to help the patient control pain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Q37. Patient was always treated with respect and dignity while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Q39. Patient was always able to discuss worries and fears with hospital staff while being treated as an outpatient or day case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765496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Q54. The right amount of information and support was offered to the patient between final treatment and the follow up appointment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01993936"/>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8683441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001185138"/>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Q59. Patient's average rating of care scored from very poor to very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52348659"/>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3635291848"/>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621294697"/>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273243679"/>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315709024"/>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003366" y="622300"/>
            <a:ext cx="3275257"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The Royal Marsden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885151023"/>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1048496854"/>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559295329"/>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233232755"/>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243834836"/>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3346095661"/>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102686588"/>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123479231"/>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343011915"/>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683287623"/>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4022982186"/>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646396929"/>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281076091"/>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128983884"/>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163997238"/>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954993531"/>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134781867"/>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507264008"/>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079311698"/>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850105849"/>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2353878138"/>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266414980"/>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4233632586"/>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080773824"/>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3195308361"/>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2729546635"/>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4103815229"/>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926978879"/>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5230919"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The Royal Marsden NHS Foundation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485982518"/>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2037016170"/>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796404079"/>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428322284"/>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2870702489"/>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097415658"/>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000774794"/>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3740735225"/>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730356628"/>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946915549"/>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813322090"/>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179974192"/>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682328015"/>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764646640"/>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1980845603"/>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53013417"/>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1451038424"/>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1633479247"/>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2056866927"/>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257680219"/>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18323414"/>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515804664"/>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295380355"/>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2479010775"/>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2570851348"/>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1258708247"/>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326988568"/>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724159587"/>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3442252690"/>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685638250"/>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067105821"/>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2076294496"/>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116105405"/>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300217311"/>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2028313925"/>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49533721"/>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4032360157"/>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3677710151"/>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42854626"/>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63377885"/>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09934331"/>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42931515"/>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67103507"/>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100714"/>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26453447"/>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19813321"/>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74024301"/>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88814764"/>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37929491"/>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39804173"/>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61577915"/>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07632433"/>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58633135"/>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39915148"/>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38888792"/>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1954796"/>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2736056"/>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26146892"/>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35972269"/>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59856363"/>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65972510"/>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8993343"/>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72810806"/>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45065267"/>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07052957"/>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69121947"/>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11016538"/>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21291246"/>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75974853"/>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14409561"/>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97424033"/>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63349301"/>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91535333"/>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71643198"/>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3975555"/>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08556188"/>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99975775"/>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80600975"/>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19365049"/>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37650007"/>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57569847"/>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79674651"/>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98935854"/>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89551982"/>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24903975"/>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80416806"/>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47472151"/>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68779196"/>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94718496"/>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28195798"/>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4707144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41681857"/>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74338793"/>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77880273"/>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39668989"/>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25188673"/>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83592624"/>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47186964"/>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11390878"/>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19959148"/>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91104324"/>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78628410"/>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32336128"/>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44819886"/>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62324485"/>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56052708"/>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19081127"/>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1257873"/>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21297813"/>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27715817"/>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92844594"/>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183066"/>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93861531"/>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42203791"/>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46347867"/>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01452722"/>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96295005"/>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07957122"/>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93840917"/>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3428973"/>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84132143"/>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55535983"/>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9905258"/>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7127626"/>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25524179"/>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20594257"/>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38094424"/>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4200079"/>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11406683"/>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33155125"/>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81825031"/>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49144325"/>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69767055"/>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9091869"/>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32857892"/>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83546595"/>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24118026"/>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14145838"/>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88948947"/>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72979787"/>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33155687"/>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78024589"/>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11542395"/>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86054817"/>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2762085"/>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21577670"/>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27102989"/>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05744033"/>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12177152"/>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46573463"/>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09977127"/>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30449109"/>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42819968"/>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68661462"/>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19753342"/>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99440577"/>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63257799"/>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66326402"/>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60356220"/>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55588257"/>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003366" y="622300"/>
            <a:ext cx="3275257" cy="276999"/>
          </a:xfrm>
          <a:prstGeom prst="rect">
            <a:avLst/>
          </a:prstGeom>
          <a:noFill/>
        </p:spPr>
        <p:txBody>
          <a:bodyPr wrap="none" rtlCol="0">
            <a:spAutoFit/>
          </a:bodyPr>
          <a:lstStyle/>
          <a:p>
            <a:pPr algn="r"/>
            <a:r>
              <a:rPr lang="en-GB" sz="1200" b="1" noProof="0">
                <a:solidFill>
                  <a:srgbClr val="336E9F"/>
                </a:solidFill>
                <a:latin typeface="Arial"/>
                <a:cs typeface="Arial"/>
              </a:rPr>
              <a:t>The Royal Marsden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26400</Words>
  <Application>Microsoft Office PowerPoint</Application>
  <PresentationFormat>Custom</PresentationFormat>
  <Paragraphs>6544</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2026-06-26T16:12:36Z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