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2.8347000000000001E-2</c:v>
                </c:pt>
                <c:pt idx="1">
                  <c:v>2.4898699999999999E-2</c:v>
                </c:pt>
                <c:pt idx="2">
                  <c:v>3.0977399999999999E-2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0.11547739999999999</c:v>
                </c:pt>
                <c:pt idx="1">
                  <c:v>0.15902749999999999</c:v>
                </c:pt>
                <c:pt idx="2">
                  <c:v>8.26104E-2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2.8498699999999998E-2</c:v>
                </c:pt>
                <c:pt idx="1">
                  <c:v>2.9856199999999999E-2</c:v>
                </c:pt>
                <c:pt idx="2">
                  <c:v>2.3475000000000002E-3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0.96776600000000002</c:v>
                </c:pt>
                <c:pt idx="1">
                  <c:v>0.92006770000000004</c:v>
                </c:pt>
                <c:pt idx="2">
                  <c:v>0.97710030000000003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0.83333400000000002</c:v>
                </c:pt>
                <c:pt idx="1">
                  <c:v>0.69751359999999996</c:v>
                </c:pt>
                <c:pt idx="2">
                  <c:v>0.51552920000000002</c:v>
                </c:pt>
                <c:pt idx="3">
                  <c:v>0.56878790000000001</c:v>
                </c:pt>
                <c:pt idx="4">
                  <c:v>0.63231919999999997</c:v>
                </c:pt>
                <c:pt idx="5">
                  <c:v>0.75351000000000001</c:v>
                </c:pt>
                <c:pt idx="6">
                  <c:v>0.69592259999999995</c:v>
                </c:pt>
                <c:pt idx="7">
                  <c:v>0.58636469999999996</c:v>
                </c:pt>
                <c:pt idx="8">
                  <c:v>0.53869849999999997</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4.4861999999999999E-2</c:v>
                </c:pt>
                <c:pt idx="2">
                  <c:v>0.2478496</c:v>
                </c:pt>
                <c:pt idx="3">
                  <c:v>0</c:v>
                </c:pt>
                <c:pt idx="4">
                  <c:v>0</c:v>
                </c:pt>
                <c:pt idx="5">
                  <c:v>3.8758099999999997E-2</c:v>
                </c:pt>
                <c:pt idx="6">
                  <c:v>0</c:v>
                </c:pt>
                <c:pt idx="7">
                  <c:v>0.12251769999999999</c:v>
                </c:pt>
                <c:pt idx="8">
                  <c:v>0</c:v>
                </c:pt>
                <c:pt idx="9">
                  <c:v>2.15511E-2</c:v>
                </c:pt>
                <c:pt idx="10">
                  <c:v>8.3680400000000002E-2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0.13734560000000001</c:v>
                </c:pt>
                <c:pt idx="1">
                  <c:v>0.21989159999999999</c:v>
                </c:pt>
                <c:pt idx="2">
                  <c:v>0.2366212</c:v>
                </c:pt>
                <c:pt idx="3">
                  <c:v>0.43093569999999998</c:v>
                </c:pt>
                <c:pt idx="4">
                  <c:v>0.36768079999999997</c:v>
                </c:pt>
                <c:pt idx="5">
                  <c:v>0.15625020000000001</c:v>
                </c:pt>
                <c:pt idx="6">
                  <c:v>0.2451072</c:v>
                </c:pt>
                <c:pt idx="7">
                  <c:v>0.27281040000000001</c:v>
                </c:pt>
                <c:pt idx="8">
                  <c:v>0.42396010000000001</c:v>
                </c:pt>
                <c:pt idx="9">
                  <c:v>0.39009820000000001</c:v>
                </c:pt>
                <c:pt idx="10">
                  <c:v>0.2285403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2.9319899999999999E-2</c:v>
                </c:pt>
                <c:pt idx="1">
                  <c:v>0</c:v>
                </c:pt>
                <c:pt idx="2">
                  <c:v>0</c:v>
                </c:pt>
                <c:pt idx="3">
                  <c:v>2.053E-4</c:v>
                </c:pt>
                <c:pt idx="4">
                  <c:v>0</c:v>
                </c:pt>
                <c:pt idx="5">
                  <c:v>1.37815E-2</c:v>
                </c:pt>
                <c:pt idx="6">
                  <c:v>0</c:v>
                </c:pt>
                <c:pt idx="7">
                  <c:v>0</c:v>
                </c:pt>
                <c:pt idx="8">
                  <c:v>0</c:v>
                </c:pt>
                <c:pt idx="9">
                  <c:v>0</c:v>
                </c:pt>
                <c:pt idx="10">
                  <c:v>3.9229800000000002E-2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3.7732799999999997E-2</c:v>
                </c:pt>
                <c:pt idx="2">
                  <c:v>0</c:v>
                </c:pt>
                <c:pt idx="3">
                  <c:v>7.1099999999999994E-5</c:v>
                </c:pt>
                <c:pt idx="4">
                  <c:v>0</c:v>
                </c:pt>
                <c:pt idx="5">
                  <c:v>3.7700200000000003E-2</c:v>
                </c:pt>
                <c:pt idx="6">
                  <c:v>5.89702E-2</c:v>
                </c:pt>
                <c:pt idx="7">
                  <c:v>1.8307199999999999E-2</c:v>
                </c:pt>
                <c:pt idx="8">
                  <c:v>3.73415E-2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0.99999950000000004</c:v>
                </c:pt>
                <c:pt idx="1">
                  <c:v>0.89675070000000001</c:v>
                </c:pt>
                <c:pt idx="2">
                  <c:v>0.871085</c:v>
                </c:pt>
                <c:pt idx="3">
                  <c:v>0.92834240000000001</c:v>
                </c:pt>
                <c:pt idx="4">
                  <c:v>0.99985659999999998</c:v>
                </c:pt>
                <c:pt idx="5">
                  <c:v>0.95237709999999998</c:v>
                </c:pt>
                <c:pt idx="6">
                  <c:v>0.9121224</c:v>
                </c:pt>
                <c:pt idx="7">
                  <c:v>0.82973929999999996</c:v>
                </c:pt>
                <c:pt idx="8">
                  <c:v>0.93479069999999997</c:v>
                </c:pt>
                <c:pt idx="9">
                  <c:v>0.8501959</c:v>
                </c:pt>
                <c:pt idx="10">
                  <c:v>0.87278319999999998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9.6440999999999999E-2</c:v>
                </c:pt>
                <c:pt idx="1">
                  <c:v>5.1137700000000001E-2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0.1772415</c:v>
                </c:pt>
                <c:pt idx="1">
                  <c:v>0.16647629999999999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2.6959799999999999E-2</c:v>
                </c:pt>
                <c:pt idx="1">
                  <c:v>6.9563899999999998E-2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0.97746759999999999</c:v>
                </c:pt>
                <c:pt idx="1">
                  <c:v>0.900806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9.7039700000000007E-2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0.6192088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6.3762600000000003E-2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9.1538640000000004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9.4543000000000006E-3</c:v>
                </c:pt>
                <c:pt idx="1">
                  <c:v>3.2828900000000001E-2</c:v>
                </c:pt>
                <c:pt idx="2">
                  <c:v>7.8324699999999997E-2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0.1196999</c:v>
                </c:pt>
                <c:pt idx="1">
                  <c:v>0.1351927</c:v>
                </c:pt>
                <c:pt idx="2">
                  <c:v>0.31403530000000002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5.5852999999999996E-3</c:v>
                </c:pt>
                <c:pt idx="1">
                  <c:v>3.6982E-3</c:v>
                </c:pt>
                <c:pt idx="2">
                  <c:v>0.1150154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0.94639949999999995</c:v>
                </c:pt>
                <c:pt idx="1">
                  <c:v>0.89183800000000002</c:v>
                </c:pt>
                <c:pt idx="2">
                  <c:v>0.52409479999999997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0.1119872</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8.87796E-2</c:v>
                </c:pt>
                <c:pt idx="2">
                  <c:v>5.40946E-2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0.43412859999999998</c:v>
                </c:pt>
                <c:pt idx="1">
                  <c:v>0.23789650000000001</c:v>
                </c:pt>
                <c:pt idx="2">
                  <c:v>0.20363139999999999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1.7410999999999999E-2</c:v>
                </c:pt>
                <c:pt idx="1">
                  <c:v>0</c:v>
                </c:pt>
                <c:pt idx="2">
                  <c:v>3.7132400000000003E-2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7.8356599999999998E-2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0.3776639</c:v>
                </c:pt>
                <c:pt idx="1">
                  <c:v>0.87857989999999997</c:v>
                </c:pt>
                <c:pt idx="2">
                  <c:v>0.77459800000000001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8.3984900000000001E-2</c:v>
                </c:pt>
                <c:pt idx="1">
                  <c:v>4.3418499999999999E-2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0.25676399999999999</c:v>
                </c:pt>
                <c:pt idx="1">
                  <c:v>0.3509796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4.3354400000000001E-2</c:v>
                </c:pt>
                <c:pt idx="1">
                  <c:v>0.30507420000000002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0.45129809999999998</c:v>
                </c:pt>
                <c:pt idx="1">
                  <c:v>0.58498510000000004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5.1767999999999996E-3</c:v>
                </c:pt>
                <c:pt idx="1">
                  <c:v>8.2557099999999994E-2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0.21942800000000001</c:v>
                </c:pt>
                <c:pt idx="1">
                  <c:v>0.2834313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7.4500899999999995E-2</c:v>
                </c:pt>
                <c:pt idx="1">
                  <c:v>2.6451100000000002E-2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0.77138249999999997</c:v>
                </c:pt>
                <c:pt idx="1">
                  <c:v>0.64669080000000001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0.8586956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0.84761909999999996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0.87096770000000001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0.86021510000000001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0.79807689999999998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0.81443299999999996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0.84782610000000003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0.88372090000000003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0.88659790000000005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0.93589739999999999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0.87912089999999998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0.97701150000000003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0.1051223</c:v>
                </c:pt>
                <c:pt idx="1">
                  <c:v>0.21794450000000001</c:v>
                </c:pt>
                <c:pt idx="2">
                  <c:v>8.6486999999999994E-2</c:v>
                </c:pt>
                <c:pt idx="3">
                  <c:v>0.1020035</c:v>
                </c:pt>
                <c:pt idx="4">
                  <c:v>3.1883700000000001E-2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0.15194650000000001</c:v>
                </c:pt>
                <c:pt idx="1">
                  <c:v>0.16785359999999999</c:v>
                </c:pt>
                <c:pt idx="2">
                  <c:v>0.1592845</c:v>
                </c:pt>
                <c:pt idx="3">
                  <c:v>0.13303019999999999</c:v>
                </c:pt>
                <c:pt idx="4">
                  <c:v>0.14625650000000001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3.0240800000000002E-2</c:v>
                </c:pt>
                <c:pt idx="1">
                  <c:v>2.7741999999999999E-2</c:v>
                </c:pt>
                <c:pt idx="2">
                  <c:v>5.1493200000000003E-2</c:v>
                </c:pt>
                <c:pt idx="3">
                  <c:v>2.5905500000000001E-2</c:v>
                </c:pt>
                <c:pt idx="4">
                  <c:v>3.0840800000000002E-2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0.92674500000000004</c:v>
                </c:pt>
                <c:pt idx="1">
                  <c:v>0.80366930000000003</c:v>
                </c:pt>
                <c:pt idx="2">
                  <c:v>0.81838169999999999</c:v>
                </c:pt>
                <c:pt idx="3">
                  <c:v>0.92787269999999999</c:v>
                </c:pt>
                <c:pt idx="4">
                  <c:v>0.91400859999999995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0.91379310000000002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0.87096770000000001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0.81132079999999995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0.82222220000000001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0.7179487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0.65753419999999996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0.79245279999999996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0.82352939999999997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0.81904759999999999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0.72641509999999998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0.72881359999999995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0.74782610000000005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0.81730769999999997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0.65346530000000003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0.91011240000000004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0.82882880000000003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0.92929289999999998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0.93684210000000001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0.95238100000000003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0.97560979999999997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0.92783499999999997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0.96808510000000003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0.74736840000000004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0.86746990000000002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0.85263160000000005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0.90217389999999997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0.96969700000000003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0.96116509999999999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0.98780489999999999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0.9428571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0.97872340000000002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0.84375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0.82828279999999999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0.93975900000000001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0.92473119999999998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0.9428571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0.93913040000000003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0.94623659999999998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0.97272729999999996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0.97029699999999997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3.9760999999999998E-3</c:v>
                </c:pt>
                <c:pt idx="1">
                  <c:v>4.5474000000000001E-3</c:v>
                </c:pt>
                <c:pt idx="2">
                  <c:v>3.0481899999999999E-2</c:v>
                </c:pt>
                <c:pt idx="3">
                  <c:v>4.3533099999999998E-2</c:v>
                </c:pt>
                <c:pt idx="4">
                  <c:v>6.7419000000000003E-3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0.1076555</c:v>
                </c:pt>
                <c:pt idx="1">
                  <c:v>0.1493177</c:v>
                </c:pt>
                <c:pt idx="2">
                  <c:v>0.1853331</c:v>
                </c:pt>
                <c:pt idx="3">
                  <c:v>0.1682717</c:v>
                </c:pt>
                <c:pt idx="4">
                  <c:v>9.11719E-2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4.5592399999999998E-2</c:v>
                </c:pt>
                <c:pt idx="2">
                  <c:v>7.18921E-2</c:v>
                </c:pt>
                <c:pt idx="3">
                  <c:v>2.6279199999999999E-2</c:v>
                </c:pt>
                <c:pt idx="4">
                  <c:v>8.1518000000000007E-3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1.6777199999999999E-2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0.97789619999999999</c:v>
                </c:pt>
                <c:pt idx="1">
                  <c:v>0.84641350000000004</c:v>
                </c:pt>
                <c:pt idx="2">
                  <c:v>0.85411110000000001</c:v>
                </c:pt>
                <c:pt idx="3">
                  <c:v>0.89922880000000005</c:v>
                </c:pt>
                <c:pt idx="4">
                  <c:v>0.96753820000000001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0.89247310000000002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0.87155959999999999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0.90109890000000004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0.87128709999999998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0.9183673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0.84905660000000005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0.8823529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0.86842109999999995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0.93269230000000003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0.84269660000000002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0.78301889999999996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0.85148509999999999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0.62686569999999997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0.68852460000000004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0.69565220000000005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0.7722772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0.91249999999999998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0.85046730000000004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0.8301887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0.77966100000000005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0.88297870000000001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0.8070176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0.89423079999999999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0.83177570000000001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0.85840709999999998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0.86813189999999996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0.86111110000000002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0.7241379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0.78666670000000005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0.73846160000000005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0.8225806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0.78703699999999999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0.7372881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0.80208330000000005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0.85576920000000001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0.88764050000000005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0.91262140000000003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0.98947370000000001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9.1561699999999996E-2</c:v>
                </c:pt>
                <c:pt idx="1">
                  <c:v>3.38619E-2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0.2416555</c:v>
                </c:pt>
                <c:pt idx="1">
                  <c:v>0.2357728</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3.8387299999999999E-2</c:v>
                </c:pt>
                <c:pt idx="1">
                  <c:v>9.3042E-2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0.83751750000000003</c:v>
                </c:pt>
                <c:pt idx="1">
                  <c:v>0.64351369999999997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0.97872340000000002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0.98148150000000001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0.984375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0.88709680000000002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0.91044780000000003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0.91780819999999996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0.943662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0.63043479999999996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0.67441859999999998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0.75555559999999999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0.70454539999999999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0.73913039999999997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0.65116280000000004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0.77083330000000005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0.84090909999999996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0.86538459999999995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0.7111111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0.90384609999999999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0.67567569999999999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0.69767440000000003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0.74468080000000003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0.72340420000000005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0.74418600000000001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0.90196080000000001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0.84444450000000004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0.86250000000000004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0.9393939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0.94117649999999997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0.75510200000000005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0.90625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0.86046509999999998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0.86046509999999998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7.0400299999999999E-2</c:v>
                </c:pt>
                <c:pt idx="1">
                  <c:v>7.6694600000000002E-2</c:v>
                </c:pt>
                <c:pt idx="2">
                  <c:v>3.8186699999999997E-2</c:v>
                </c:pt>
                <c:pt idx="3">
                  <c:v>6.7219999999999997E-4</c:v>
                </c:pt>
                <c:pt idx="4">
                  <c:v>1.5049699999999999E-2</c:v>
                </c:pt>
                <c:pt idx="5">
                  <c:v>8.7850999999999999E-2</c:v>
                </c:pt>
                <c:pt idx="6">
                  <c:v>5.3529599999999997E-2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0.2255653</c:v>
                </c:pt>
                <c:pt idx="1">
                  <c:v>0.25643120000000003</c:v>
                </c:pt>
                <c:pt idx="2">
                  <c:v>0.24448529999999999</c:v>
                </c:pt>
                <c:pt idx="3">
                  <c:v>0.2406546</c:v>
                </c:pt>
                <c:pt idx="4">
                  <c:v>0.25760949999999999</c:v>
                </c:pt>
                <c:pt idx="5">
                  <c:v>0.20288439999999999</c:v>
                </c:pt>
                <c:pt idx="6">
                  <c:v>0.1794647</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0.1082573</c:v>
                </c:pt>
                <c:pt idx="1">
                  <c:v>5.4278600000000003E-2</c:v>
                </c:pt>
                <c:pt idx="2">
                  <c:v>5.7601699999999999E-2</c:v>
                </c:pt>
                <c:pt idx="3">
                  <c:v>4.6566099999999999E-2</c:v>
                </c:pt>
                <c:pt idx="4">
                  <c:v>0.15737950000000001</c:v>
                </c:pt>
                <c:pt idx="5">
                  <c:v>5.3972600000000003E-2</c:v>
                </c:pt>
                <c:pt idx="6">
                  <c:v>3.4759499999999999E-2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0.78275640000000002</c:v>
                </c:pt>
                <c:pt idx="1">
                  <c:v>0.71759099999999998</c:v>
                </c:pt>
                <c:pt idx="2">
                  <c:v>0.89829369999999997</c:v>
                </c:pt>
                <c:pt idx="3">
                  <c:v>0.84978540000000002</c:v>
                </c:pt>
                <c:pt idx="4">
                  <c:v>0.78954000000000002</c:v>
                </c:pt>
                <c:pt idx="5">
                  <c:v>0.86276240000000004</c:v>
                </c:pt>
                <c:pt idx="6">
                  <c:v>0.89124029999999999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0.89361699999999999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0.88636360000000003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0.97777780000000003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0.90384609999999999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0.80555560000000004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0.84782610000000003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0.9512195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0.87755099999999997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0.89230770000000004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0.95774649999999995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0.87096770000000001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0.93103449999999999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0.91525420000000002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0.97297299999999998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0.7843137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0.75862070000000004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0.77419349999999998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3.0690700000000001E-2</c:v>
                </c:pt>
                <c:pt idx="1">
                  <c:v>2.3574700000000001E-2</c:v>
                </c:pt>
                <c:pt idx="2">
                  <c:v>0.22057089999999999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0.1066762</c:v>
                </c:pt>
                <c:pt idx="1">
                  <c:v>0.1714968</c:v>
                </c:pt>
                <c:pt idx="2">
                  <c:v>0.24858130000000001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2.2816599999999999E-2</c:v>
                </c:pt>
                <c:pt idx="1">
                  <c:v>4.0562500000000001E-2</c:v>
                </c:pt>
                <c:pt idx="2">
                  <c:v>6.7344399999999999E-2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0.98850280000000001</c:v>
                </c:pt>
                <c:pt idx="1">
                  <c:v>0.84051980000000004</c:v>
                </c:pt>
                <c:pt idx="2">
                  <c:v>0.82615019999999995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0.86206899999999997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0.9210526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0.55208330000000005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0.51086960000000003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0.65476190000000001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0.65591390000000005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0.62727270000000002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0.65476190000000001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0.59803919999999999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0.67032970000000003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0.89655169999999995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0.92063490000000003</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0.88297870000000001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0.84146339999999997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0.79381440000000003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0.70192310000000002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0.71084340000000001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0.77142860000000002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0.69230769999999997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0.7280702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0.81176470000000001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0.75757580000000002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0.53333339999999996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0.44067800000000001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0.47169810000000001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0.64583330000000005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0.128825</c:v>
                </c:pt>
                <c:pt idx="1">
                  <c:v>6.7363599999999996E-2</c:v>
                </c:pt>
                <c:pt idx="2">
                  <c:v>3.3965000000000002E-2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0.17438899999999999</c:v>
                </c:pt>
                <c:pt idx="1">
                  <c:v>0.1118328</c:v>
                </c:pt>
                <c:pt idx="2">
                  <c:v>3.7636000000000003E-2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2.8903399999999999E-2</c:v>
                </c:pt>
                <c:pt idx="1">
                  <c:v>5.6638000000000001E-3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0.84489020000000004</c:v>
                </c:pt>
                <c:pt idx="1">
                  <c:v>0.93947139999999996</c:v>
                </c:pt>
                <c:pt idx="2">
                  <c:v>0.982908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0.5774648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0.60215059999999998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0.66153850000000003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0.64893619999999996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0.78749999999999998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0.87179490000000004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0.93684210000000001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0.9210526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0.90384609999999999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0.94230769999999997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0.8818182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0.92473119999999998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0.90990990000000005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0.95049510000000004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0.64893619999999996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0.68367339999999999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0.74324319999999999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0.73255809999999999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0.79069769999999995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0.75409839999999995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0.78787879999999999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0.7192982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0.88372090000000003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0.52777779999999996</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0.20689660000000001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0.38888889999999998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9.0098038000000003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8.8157891999999993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9.0947370999999997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9.0446424000000007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9.2277231000000004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0.26415090000000002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0.40740739999999998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0.55555560000000004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0.56896550000000001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0.55555560000000004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0.75451080000000004</c:v>
                </c:pt>
                <c:pt idx="1">
                  <c:v>0.72778030000000005</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1.0569E-2</c:v>
                </c:pt>
                <c:pt idx="3">
                  <c:v>5.6031200000000003E-2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0.1477917</c:v>
                </c:pt>
                <c:pt idx="1">
                  <c:v>0.15286369999999999</c:v>
                </c:pt>
                <c:pt idx="2">
                  <c:v>0.14744779999999999</c:v>
                </c:pt>
                <c:pt idx="3">
                  <c:v>0.24779229999999999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3.8850700000000002E-2</c:v>
                </c:pt>
                <c:pt idx="1">
                  <c:v>8.8903300000000005E-2</c:v>
                </c:pt>
                <c:pt idx="2">
                  <c:v>6.3232999999999996E-3</c:v>
                </c:pt>
                <c:pt idx="3">
                  <c:v>8.3559099999999997E-2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0.90740330000000002</c:v>
                </c:pt>
                <c:pt idx="1">
                  <c:v>0.89071089999999997</c:v>
                </c:pt>
                <c:pt idx="2">
                  <c:v>0.92272540000000003</c:v>
                </c:pt>
                <c:pt idx="3">
                  <c:v>0.67087580000000002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0.50394150000000004</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3.2113700000000002E-2</c:v>
                </c:pt>
                <c:pt idx="1">
                  <c:v>0.10528800000000001</c:v>
                </c:pt>
                <c:pt idx="2">
                  <c:v>9.36472E-2</c:v>
                </c:pt>
                <c:pt idx="3">
                  <c:v>0</c:v>
                </c:pt>
                <c:pt idx="4">
                  <c:v>0.10726339999999999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0.17267730000000001</c:v>
                </c:pt>
                <c:pt idx="1">
                  <c:v>0.19281989999999999</c:v>
                </c:pt>
                <c:pt idx="2">
                  <c:v>0.1449009</c:v>
                </c:pt>
                <c:pt idx="3">
                  <c:v>0.20248910000000001</c:v>
                </c:pt>
                <c:pt idx="4">
                  <c:v>0.21606439999999999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3.8631499999999999E-2</c:v>
                </c:pt>
                <c:pt idx="2">
                  <c:v>1.40669E-2</c:v>
                </c:pt>
                <c:pt idx="3">
                  <c:v>0.16514429999999999</c:v>
                </c:pt>
                <c:pt idx="4">
                  <c:v>2.2269600000000001E-2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0.17305760000000001</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0.75718450000000004</c:v>
                </c:pt>
                <c:pt idx="1">
                  <c:v>0.76970559999999999</c:v>
                </c:pt>
                <c:pt idx="2">
                  <c:v>0.83687239999999996</c:v>
                </c:pt>
                <c:pt idx="3">
                  <c:v>0.6655162</c:v>
                </c:pt>
                <c:pt idx="4">
                  <c:v>0.64376389999999994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Rotherham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105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216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28594304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42551405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105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47806856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105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23369549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105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058502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612139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830267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913330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629692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16618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548098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509743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164071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98675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115191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52928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136762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842840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760580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919584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83616126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12654296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50540825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19557168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63234781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03784840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67490054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7476367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24755520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100%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40125765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69319211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435811057"/>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06762453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91068467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85098617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2185627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57741411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74511067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18416361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72997054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60242870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05595591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04317380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847415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85322918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00857664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64638314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70472611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97582616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07820369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5069242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08447768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0934773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985781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08904628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40588659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2518019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74851577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22226283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9268428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49399920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12480755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26637315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100%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57440772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10032824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77695669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47374870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285495" y="622300"/>
            <a:ext cx="299312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Rotherham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9877636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42958178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36322098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30232519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8074077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51468738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26521758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34803497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3057284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2780648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1032589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10241677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75572930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76964195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05681336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38254434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8857117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81716269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7241750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92418444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6275909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29133389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53750654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25993150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77209067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7192635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24899298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04241986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497924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Rotherham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474133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32084293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4742085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95363302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50105180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36718024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23163496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22161712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08248819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84088336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84191916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01515315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92344179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67054406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49203691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16446685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69727787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04532223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27326626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0026977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48482843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27925857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3618674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96724627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92997403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01659303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20715043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02041821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3497354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49478360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07500786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30438916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9823773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97376825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69956073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21789941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5253292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88762282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221009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579604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862373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914426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841061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184602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1770574"/>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024874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676873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5894981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744123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138663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671715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927772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550716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444059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57687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240791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072469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575326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990608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266082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077937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082925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679114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91559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664005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09356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557493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141913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011274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645991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01270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653899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816464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367283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952780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878743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854015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303909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970235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242205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842653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6025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502799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610113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8938760"/>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441603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367551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613424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02807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867380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069412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645636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021124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030149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997767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618830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35457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6474423"/>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679070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794368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710197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338563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761655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096097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694164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047406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764123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59328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025465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376458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56738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537507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690737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026720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095523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780553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347827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239313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000649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134929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748825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695852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876437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030806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370273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696407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612277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67391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671845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451715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4345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858486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648357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794630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672720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1489434"/>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84490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415504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36352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49822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827435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783514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9108254"/>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229204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596318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990667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150960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160918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34081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488367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713172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082787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947416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872986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117199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356447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050694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384550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375574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808964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285495" y="622300"/>
            <a:ext cx="2993128" cy="276999"/>
          </a:xfrm>
          <a:prstGeom prst="rect">
            <a:avLst/>
          </a:prstGeom>
          <a:noFill/>
        </p:spPr>
        <p:txBody>
          <a:bodyPr wrap="none" rtlCol="0">
            <a:spAutoFit/>
          </a:bodyPr>
          <a:lstStyle/>
          <a:p>
            <a:pPr algn="r"/>
            <a:r>
              <a:rPr lang="en-GB" sz="1200" b="1" noProof="0">
                <a:solidFill>
                  <a:srgbClr val="336E9F"/>
                </a:solidFill>
                <a:latin typeface="Arial"/>
                <a:cs typeface="Arial"/>
              </a:rPr>
              <a:t>The Rotherham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25004</Words>
  <Application>Microsoft Office PowerPoint</Application>
  <PresentationFormat>Custom</PresentationFormat>
  <Paragraphs>6554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