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349" r:id="rId8"/>
    <p:sldId id="350"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68" d="100"/>
          <a:sy n="68" d="100"/>
        </p:scale>
        <p:origin x="2970" y="84"/>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General</c:formatCode>
                <c:ptCount val="3"/>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General</c:formatCode>
                <c:ptCount val="3"/>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General</c:formatCode>
                <c:ptCount val="3"/>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General</c:formatCode>
                <c:ptCount val="3"/>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General</c:formatCode>
                <c:ptCount val="3"/>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General"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0.6691821</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General</c:formatCode>
                <c:ptCount val="11"/>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General</c:formatCode>
                <c:ptCount val="11"/>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General</c:formatCode>
                <c:ptCount val="11"/>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General</c:formatCode>
                <c:ptCount val="11"/>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General</c:formatCode>
                <c:ptCount val="11"/>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General"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General</c:formatCode>
                <c:ptCount val="2"/>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General</c:formatCode>
                <c:ptCount val="2"/>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General</c:formatCode>
                <c:ptCount val="2"/>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General</c:formatCode>
                <c:ptCount val="2"/>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General</c:formatCode>
                <c:ptCount val="2"/>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General"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General</c:formatCode>
                <c:ptCount val="3"/>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General</c:formatCode>
                <c:ptCount val="3"/>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General</c:formatCode>
                <c:ptCount val="3"/>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General</c:formatCode>
                <c:ptCount val="3"/>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General</c:formatCode>
                <c:ptCount val="3"/>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General"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General</c:formatCode>
                <c:ptCount val="3"/>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General</c:formatCode>
                <c:ptCount val="3"/>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General</c:formatCode>
                <c:ptCount val="3"/>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General</c:formatCode>
                <c:ptCount val="3"/>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General</c:formatCode>
                <c:ptCount val="3"/>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General"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General</c:formatCode>
                <c:ptCount val="2"/>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General</c:formatCode>
                <c:ptCount val="2"/>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General</c:formatCode>
                <c:ptCount val="2"/>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General</c:formatCode>
                <c:ptCount val="2"/>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General</c:formatCode>
                <c:ptCount val="2"/>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General"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General</c:formatCode>
                <c:ptCount val="2"/>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General</c:formatCode>
                <c:ptCount val="2"/>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General</c:formatCode>
                <c:ptCount val="2"/>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General</c:formatCode>
                <c:ptCount val="2"/>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General</c:formatCode>
                <c:ptCount val="2"/>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General"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General</c:formatCode>
                <c:ptCount val="5"/>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General</c:formatCode>
                <c:ptCount val="5"/>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General</c:formatCode>
                <c:ptCount val="5"/>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General</c:formatCode>
                <c:ptCount val="5"/>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General</c:formatCode>
                <c:ptCount val="5"/>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General"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General</c:formatCode>
                <c:ptCount val="5"/>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General</c:formatCode>
                <c:ptCount val="5"/>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General</c:formatCode>
                <c:ptCount val="5"/>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General</c:formatCode>
                <c:ptCount val="5"/>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General</c:formatCode>
                <c:ptCount val="5"/>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General"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General</c:formatCode>
                <c:ptCount val="2"/>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General</c:formatCode>
                <c:ptCount val="2"/>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General</c:formatCode>
                <c:ptCount val="2"/>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General</c:formatCode>
                <c:ptCount val="2"/>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General</c:formatCode>
                <c:ptCount val="2"/>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General"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General</c:formatCode>
                <c:ptCount val="7"/>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General</c:formatCode>
                <c:ptCount val="7"/>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General</c:formatCode>
                <c:ptCount val="7"/>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General</c:formatCode>
                <c:ptCount val="7"/>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General</c:formatCode>
                <c:ptCount val="7"/>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General"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General</c:formatCode>
                <c:ptCount val="3"/>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General</c:formatCode>
                <c:ptCount val="3"/>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General</c:formatCode>
                <c:ptCount val="3"/>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General</c:formatCode>
                <c:ptCount val="3"/>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General</c:formatCode>
                <c:ptCount val="3"/>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General"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General</c:formatCode>
                <c:ptCount val="3"/>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General</c:formatCode>
                <c:ptCount val="3"/>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General</c:formatCode>
                <c:ptCount val="3"/>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General</c:formatCode>
                <c:ptCount val="3"/>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General</c:formatCode>
                <c:ptCount val="3"/>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General"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General</c:formatCode>
                <c:ptCount val="4"/>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General</c:formatCode>
                <c:ptCount val="4"/>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General</c:formatCode>
                <c:ptCount val="4"/>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General</c:formatCode>
                <c:ptCount val="4"/>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General</c:formatCode>
                <c:ptCount val="4"/>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General"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General</c:formatCode>
                <c:ptCount val="5"/>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General</c:formatCode>
                <c:ptCount val="5"/>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General</c:formatCode>
                <c:ptCount val="5"/>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General</c:formatCode>
                <c:ptCount val="5"/>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General</c:formatCode>
                <c:ptCount val="5"/>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General"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1166986"/>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The Robert Jones and Agnes Hunt Orthopaedic Hospital NHS Foundation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9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17</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53</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1698799625"/>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3641151134"/>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51765133"/>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1287879" y="622300"/>
            <a:ext cx="5990744" cy="276999"/>
          </a:xfrm>
          <a:prstGeom prst="rect">
            <a:avLst/>
          </a:prstGeom>
          <a:noFill/>
        </p:spPr>
        <p:txBody>
          <a:bodyPr wrap="none" rtlCol="0">
            <a:spAutoFit/>
          </a:bodyPr>
          <a:lstStyle/>
          <a:p>
            <a:pPr algn="r"/>
            <a:r>
              <a:rPr lang="en-GB" sz="1200" b="1" noProof="0">
                <a:solidFill>
                  <a:srgbClr val="336E9F"/>
                </a:solidFill>
                <a:latin typeface="Arial"/>
                <a:cs typeface="Arial"/>
              </a:rPr>
              <a:t>The Robert Jones and Agnes Hunt Orthopaedic Hospital NHS Foundation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1788816253"/>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8</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1287879" y="622300"/>
            <a:ext cx="5990744" cy="276999"/>
          </a:xfrm>
          <a:prstGeom prst="rect">
            <a:avLst/>
          </a:prstGeom>
          <a:noFill/>
        </p:spPr>
        <p:txBody>
          <a:bodyPr wrap="none" rtlCol="0">
            <a:spAutoFit/>
          </a:bodyPr>
          <a:lstStyle/>
          <a:p>
            <a:pPr algn="r"/>
            <a:r>
              <a:rPr lang="en-GB" sz="1200" b="1" noProof="0">
                <a:solidFill>
                  <a:srgbClr val="336E9F"/>
                </a:solidFill>
                <a:latin typeface="Arial"/>
                <a:cs typeface="Arial"/>
              </a:rPr>
              <a:t>The Robert Jones and Agnes Hunt Orthopaedic Hospital NHS Foundation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70927704"/>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64172903"/>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93419491"/>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81054254"/>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1287879" y="622300"/>
            <a:ext cx="5990744" cy="276999"/>
          </a:xfrm>
          <a:prstGeom prst="rect">
            <a:avLst/>
          </a:prstGeom>
          <a:noFill/>
        </p:spPr>
        <p:txBody>
          <a:bodyPr wrap="none" rtlCol="0">
            <a:spAutoFit/>
          </a:bodyPr>
          <a:lstStyle/>
          <a:p>
            <a:pPr algn="r"/>
            <a:r>
              <a:rPr lang="en-GB" sz="1200" b="1" noProof="0">
                <a:solidFill>
                  <a:srgbClr val="336E9F"/>
                </a:solidFill>
                <a:latin typeface="Arial"/>
                <a:cs typeface="Arial"/>
              </a:rPr>
              <a:t>The Robert Jones and Agnes Hunt Orthopaedic Hospital NHS Foundation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69905097"/>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70416025"/>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4799971"/>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35374141"/>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1287879" y="622300"/>
            <a:ext cx="5990744" cy="276999"/>
          </a:xfrm>
          <a:prstGeom prst="rect">
            <a:avLst/>
          </a:prstGeom>
          <a:noFill/>
        </p:spPr>
        <p:txBody>
          <a:bodyPr wrap="none" rtlCol="0">
            <a:spAutoFit/>
          </a:bodyPr>
          <a:lstStyle/>
          <a:p>
            <a:pPr algn="r"/>
            <a:r>
              <a:rPr lang="en-GB" sz="1200" b="1" noProof="0">
                <a:solidFill>
                  <a:srgbClr val="336E9F"/>
                </a:solidFill>
                <a:latin typeface="Arial"/>
                <a:cs typeface="Arial"/>
              </a:rPr>
              <a:t>The Robert Jones and Agnes Hunt Orthopaedic Hospital NHS Foundation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19202908"/>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84580788"/>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22152580"/>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1287879" y="622300"/>
            <a:ext cx="5990744" cy="276999"/>
          </a:xfrm>
          <a:prstGeom prst="rect">
            <a:avLst/>
          </a:prstGeom>
          <a:noFill/>
        </p:spPr>
        <p:txBody>
          <a:bodyPr wrap="none" rtlCol="0">
            <a:spAutoFit/>
          </a:bodyPr>
          <a:lstStyle/>
          <a:p>
            <a:pPr algn="r"/>
            <a:r>
              <a:rPr lang="en-GB" sz="1200" b="1" noProof="0">
                <a:solidFill>
                  <a:srgbClr val="336E9F"/>
                </a:solidFill>
                <a:latin typeface="Arial"/>
                <a:cs typeface="Arial"/>
              </a:rPr>
              <a:t>The Robert Jones and Agnes Hunt Orthopaedic Hospital NHS Foundation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63348676"/>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19898394"/>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32445801"/>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0917298"/>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42529564"/>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1287879" y="622300"/>
            <a:ext cx="5990744" cy="276999"/>
          </a:xfrm>
          <a:prstGeom prst="rect">
            <a:avLst/>
          </a:prstGeom>
          <a:noFill/>
        </p:spPr>
        <p:txBody>
          <a:bodyPr wrap="none" rtlCol="0">
            <a:spAutoFit/>
          </a:bodyPr>
          <a:lstStyle/>
          <a:p>
            <a:pPr algn="r"/>
            <a:r>
              <a:rPr lang="en-GB" sz="1200" b="1" noProof="0">
                <a:solidFill>
                  <a:srgbClr val="336E9F"/>
                </a:solidFill>
                <a:latin typeface="Arial"/>
                <a:cs typeface="Arial"/>
              </a:rPr>
              <a:t>The Robert Jones and Agnes Hunt Orthopaedic Hospital NHS Foundation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4246079882"/>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1818369803"/>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454447818"/>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3534197960"/>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1287879" y="622300"/>
            <a:ext cx="5990744" cy="276999"/>
          </a:xfrm>
          <a:prstGeom prst="rect">
            <a:avLst/>
          </a:prstGeom>
          <a:noFill/>
        </p:spPr>
        <p:txBody>
          <a:bodyPr wrap="none" rtlCol="0">
            <a:spAutoFit/>
          </a:bodyPr>
          <a:lstStyle/>
          <a:p>
            <a:pPr algn="r"/>
            <a:r>
              <a:rPr lang="en-GB" sz="1200" b="1" noProof="0">
                <a:solidFill>
                  <a:srgbClr val="336E9F"/>
                </a:solidFill>
                <a:latin typeface="Arial"/>
                <a:cs typeface="Arial"/>
              </a:rPr>
              <a:t>The Robert Jones and Agnes Hunt Orthopaedic Hospital NHS Foundation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493939728"/>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3107974691"/>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2115590309"/>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1287879" y="622300"/>
            <a:ext cx="5990744" cy="276999"/>
          </a:xfrm>
          <a:prstGeom prst="rect">
            <a:avLst/>
          </a:prstGeom>
          <a:noFill/>
        </p:spPr>
        <p:txBody>
          <a:bodyPr wrap="none" rtlCol="0">
            <a:spAutoFit/>
          </a:bodyPr>
          <a:lstStyle/>
          <a:p>
            <a:pPr algn="r"/>
            <a:r>
              <a:rPr lang="en-GB" sz="1200" b="1" noProof="0">
                <a:solidFill>
                  <a:srgbClr val="336E9F"/>
                </a:solidFill>
                <a:latin typeface="Arial"/>
                <a:cs typeface="Arial"/>
              </a:rPr>
              <a:t>The Robert Jones and Agnes Hunt Orthopaedic Hospital NHS Foundation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201183522"/>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185466847"/>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1287879" y="622300"/>
            <a:ext cx="5990744" cy="276999"/>
          </a:xfrm>
          <a:prstGeom prst="rect">
            <a:avLst/>
          </a:prstGeom>
          <a:noFill/>
        </p:spPr>
        <p:txBody>
          <a:bodyPr wrap="none" rtlCol="0">
            <a:spAutoFit/>
          </a:bodyPr>
          <a:lstStyle/>
          <a:p>
            <a:pPr algn="r"/>
            <a:r>
              <a:rPr lang="en-GB" sz="1200" b="1" noProof="0">
                <a:solidFill>
                  <a:srgbClr val="336E9F"/>
                </a:solidFill>
                <a:latin typeface="Arial"/>
                <a:cs typeface="Arial"/>
              </a:rPr>
              <a:t>The Robert Jones and Agnes Hunt Orthopaedic Hospital NHS Foundation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836165564"/>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3648992368"/>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295682174"/>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4095126512"/>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1287879" y="622300"/>
            <a:ext cx="5990744" cy="276999"/>
          </a:xfrm>
          <a:prstGeom prst="rect">
            <a:avLst/>
          </a:prstGeom>
          <a:noFill/>
        </p:spPr>
        <p:txBody>
          <a:bodyPr wrap="none" rtlCol="0">
            <a:spAutoFit/>
          </a:bodyPr>
          <a:lstStyle/>
          <a:p>
            <a:pPr algn="r"/>
            <a:r>
              <a:rPr lang="en-GB" sz="1200" b="1" noProof="0">
                <a:solidFill>
                  <a:srgbClr val="336E9F"/>
                </a:solidFill>
                <a:latin typeface="Arial"/>
                <a:cs typeface="Arial"/>
              </a:rPr>
              <a:t>The Robert Jones and Agnes Hunt Orthopaedic Hospital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1287879" y="622300"/>
            <a:ext cx="5990744" cy="276999"/>
          </a:xfrm>
          <a:prstGeom prst="rect">
            <a:avLst/>
          </a:prstGeom>
          <a:noFill/>
        </p:spPr>
        <p:txBody>
          <a:bodyPr wrap="none" rtlCol="0">
            <a:spAutoFit/>
          </a:bodyPr>
          <a:lstStyle/>
          <a:p>
            <a:pPr algn="r"/>
            <a:r>
              <a:rPr lang="en-GB" sz="1200" b="1" noProof="0">
                <a:solidFill>
                  <a:srgbClr val="336E9F"/>
                </a:solidFill>
                <a:latin typeface="Arial"/>
                <a:cs typeface="Arial"/>
              </a:rPr>
              <a:t>The Robert Jones and Agnes Hunt Orthopaedic Hospital NHS Foundation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89329519"/>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sz="1150" b="0" i="0" u="sng">
                          <a:solidFill>
                            <a:schemeClr val="tx1"/>
                          </a:solidFill>
                          <a:latin typeface="Arial"/>
                          <a:hlinkClick r:id="rId2" action="ppaction://hlinksldjump">
                            <a:extLst>
                              <a:ext uri="{A12FA001-AC4F-418D-AE19-62706E023703}">
                                <ahyp:hlinkClr xmlns:ahyp="http://schemas.microsoft.com/office/drawing/2018/hyperlinkcolor" val="tx"/>
                              </a:ext>
                            </a:extLst>
                          </a:hlinkClick>
                        </a:rPr>
                        <a:t>Executive summary</a:t>
                      </a:r>
                      <a:r>
                        <a:rPr sz="1150" b="0" i="0" u="none">
                          <a:solidFill>
                            <a:schemeClr val="tx1"/>
                          </a:solidFill>
                          <a:latin typeface="Arial"/>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sz="1150" b="0" i="0" u="sng">
                          <a:solidFill>
                            <a:schemeClr val="tx1"/>
                          </a:solidFill>
                          <a:latin typeface="Arial"/>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2011456227"/>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1287879" y="622300"/>
            <a:ext cx="5990744" cy="276999"/>
          </a:xfrm>
          <a:prstGeom prst="rect">
            <a:avLst/>
          </a:prstGeom>
          <a:noFill/>
        </p:spPr>
        <p:txBody>
          <a:bodyPr wrap="none" rtlCol="0">
            <a:spAutoFit/>
          </a:bodyPr>
          <a:lstStyle/>
          <a:p>
            <a:pPr algn="r"/>
            <a:r>
              <a:rPr lang="en-GB" sz="1200" b="1" noProof="0">
                <a:solidFill>
                  <a:srgbClr val="336E9F"/>
                </a:solidFill>
                <a:latin typeface="Arial"/>
                <a:cs typeface="Arial"/>
              </a:rPr>
              <a:t>The Robert Jones and Agnes Hunt Orthopaedic Hospital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773402151"/>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2015374980"/>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1594170008"/>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1287879" y="622300"/>
            <a:ext cx="5990744" cy="276999"/>
          </a:xfrm>
          <a:prstGeom prst="rect">
            <a:avLst/>
          </a:prstGeom>
          <a:noFill/>
        </p:spPr>
        <p:txBody>
          <a:bodyPr wrap="none" rtlCol="0">
            <a:spAutoFit/>
          </a:bodyPr>
          <a:lstStyle/>
          <a:p>
            <a:pPr algn="r"/>
            <a:r>
              <a:rPr lang="en-GB" sz="1200" b="1" noProof="0">
                <a:solidFill>
                  <a:srgbClr val="336E9F"/>
                </a:solidFill>
                <a:latin typeface="Arial"/>
                <a:cs typeface="Arial"/>
              </a:rPr>
              <a:t>The Robert Jones and Agnes Hunt Orthopaedic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2611183158"/>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4194098880"/>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835687881"/>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4060332454"/>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1287879" y="622300"/>
            <a:ext cx="5990744" cy="276999"/>
          </a:xfrm>
          <a:prstGeom prst="rect">
            <a:avLst/>
          </a:prstGeom>
          <a:noFill/>
        </p:spPr>
        <p:txBody>
          <a:bodyPr wrap="none" rtlCol="0">
            <a:spAutoFit/>
          </a:bodyPr>
          <a:lstStyle/>
          <a:p>
            <a:pPr algn="r"/>
            <a:r>
              <a:rPr lang="en-GB" sz="1200" b="1" noProof="0">
                <a:solidFill>
                  <a:srgbClr val="336E9F"/>
                </a:solidFill>
                <a:latin typeface="Arial"/>
                <a:cs typeface="Arial"/>
              </a:rPr>
              <a:t>The Robert Jones and Agnes Hunt Orthopaedic Hospital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3959559293"/>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2864261991"/>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1287879" y="622300"/>
            <a:ext cx="5990744" cy="276999"/>
          </a:xfrm>
          <a:prstGeom prst="rect">
            <a:avLst/>
          </a:prstGeom>
          <a:noFill/>
        </p:spPr>
        <p:txBody>
          <a:bodyPr wrap="none" rtlCol="0">
            <a:spAutoFit/>
          </a:bodyPr>
          <a:lstStyle/>
          <a:p>
            <a:pPr algn="r"/>
            <a:r>
              <a:rPr lang="en-GB" sz="1200" b="1" noProof="0">
                <a:solidFill>
                  <a:srgbClr val="336E9F"/>
                </a:solidFill>
                <a:latin typeface="Arial"/>
                <a:cs typeface="Arial"/>
              </a:rPr>
              <a:t>The Robert Jones and Agnes Hunt Orthopaedic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604350703"/>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570234886"/>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2942704268"/>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1287879" y="622300"/>
            <a:ext cx="5990744" cy="276999"/>
          </a:xfrm>
          <a:prstGeom prst="rect">
            <a:avLst/>
          </a:prstGeom>
          <a:noFill/>
        </p:spPr>
        <p:txBody>
          <a:bodyPr wrap="none" rtlCol="0">
            <a:spAutoFit/>
          </a:bodyPr>
          <a:lstStyle/>
          <a:p>
            <a:pPr algn="r"/>
            <a:r>
              <a:rPr lang="en-GB" sz="1200" b="1" noProof="0">
                <a:solidFill>
                  <a:srgbClr val="336E9F"/>
                </a:solidFill>
                <a:latin typeface="Arial"/>
                <a:cs typeface="Arial"/>
              </a:rPr>
              <a:t>The Robert Jones and Agnes Hunt Orthopaedic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2777505327"/>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4006576736"/>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1287879" y="622300"/>
            <a:ext cx="5990744" cy="276999"/>
          </a:xfrm>
          <a:prstGeom prst="rect">
            <a:avLst/>
          </a:prstGeom>
          <a:noFill/>
        </p:spPr>
        <p:txBody>
          <a:bodyPr wrap="none" rtlCol="0">
            <a:spAutoFit/>
          </a:bodyPr>
          <a:lstStyle/>
          <a:p>
            <a:pPr algn="r"/>
            <a:r>
              <a:rPr lang="en-GB" sz="1200" b="1" noProof="0">
                <a:solidFill>
                  <a:srgbClr val="336E9F"/>
                </a:solidFill>
                <a:latin typeface="Arial"/>
                <a:cs typeface="Arial"/>
              </a:rPr>
              <a:t>The Robert Jones and Agnes Hunt Orthopaedic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1785011983"/>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3646970830"/>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2744149031"/>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953817017"/>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761287764"/>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1287879" y="622300"/>
            <a:ext cx="5990744" cy="276999"/>
          </a:xfrm>
          <a:prstGeom prst="rect">
            <a:avLst/>
          </a:prstGeom>
          <a:noFill/>
        </p:spPr>
        <p:txBody>
          <a:bodyPr wrap="none" rtlCol="0">
            <a:spAutoFit/>
          </a:bodyPr>
          <a:lstStyle/>
          <a:p>
            <a:pPr algn="r"/>
            <a:r>
              <a:rPr lang="en-GB" sz="1200" b="1" noProof="0">
                <a:solidFill>
                  <a:srgbClr val="336E9F"/>
                </a:solidFill>
                <a:latin typeface="Arial"/>
                <a:cs typeface="Arial"/>
              </a:rPr>
              <a:t>The Robert Jones and Agnes Hunt Orthopaedic Hospital NHS Foundation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3406627950"/>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2761785871"/>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2191114531"/>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1287879" y="622300"/>
            <a:ext cx="5990744" cy="276999"/>
          </a:xfrm>
          <a:prstGeom prst="rect">
            <a:avLst/>
          </a:prstGeom>
          <a:noFill/>
        </p:spPr>
        <p:txBody>
          <a:bodyPr wrap="none" rtlCol="0">
            <a:spAutoFit/>
          </a:bodyPr>
          <a:lstStyle/>
          <a:p>
            <a:pPr algn="r"/>
            <a:r>
              <a:rPr lang="en-GB" sz="1200" b="1" noProof="0">
                <a:solidFill>
                  <a:srgbClr val="336E9F"/>
                </a:solidFill>
                <a:latin typeface="Arial"/>
                <a:cs typeface="Arial"/>
              </a:rPr>
              <a:t>The Robert Jones and Agnes Hunt Orthopaedic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2297826979"/>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931627405"/>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2554338790"/>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484553632"/>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1287879" y="622300"/>
            <a:ext cx="5990744" cy="276999"/>
          </a:xfrm>
          <a:prstGeom prst="rect">
            <a:avLst/>
          </a:prstGeom>
          <a:noFill/>
        </p:spPr>
        <p:txBody>
          <a:bodyPr wrap="none" rtlCol="0">
            <a:spAutoFit/>
          </a:bodyPr>
          <a:lstStyle/>
          <a:p>
            <a:pPr algn="r"/>
            <a:r>
              <a:rPr lang="en-GB" sz="1200" b="1" noProof="0">
                <a:solidFill>
                  <a:srgbClr val="336E9F"/>
                </a:solidFill>
                <a:latin typeface="Arial"/>
                <a:cs typeface="Arial"/>
              </a:rPr>
              <a:t>The Robert Jones and Agnes Hunt Orthopaedic Hospital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2409614426"/>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1696831190"/>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1287879" y="622300"/>
            <a:ext cx="5990744" cy="276999"/>
          </a:xfrm>
          <a:prstGeom prst="rect">
            <a:avLst/>
          </a:prstGeom>
          <a:noFill/>
        </p:spPr>
        <p:txBody>
          <a:bodyPr wrap="none" rtlCol="0">
            <a:spAutoFit/>
          </a:bodyPr>
          <a:lstStyle/>
          <a:p>
            <a:pPr algn="r"/>
            <a:r>
              <a:rPr lang="en-GB" sz="1200" b="1" noProof="0">
                <a:solidFill>
                  <a:srgbClr val="336E9F"/>
                </a:solidFill>
                <a:latin typeface="Arial"/>
                <a:cs typeface="Arial"/>
              </a:rPr>
              <a:t>The Robert Jones and Agnes Hunt Orthopaedic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CC0EDF4-7C67-F2F8-896E-DC7278DF3834}"/>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9DB3A00-8804-8FD0-73EA-C4D6E9B86C5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338A40-6B11-4EF2-A9AC-170B52FCCEAA}" type="slidenum">
              <a:rPr lang="en-GB" spc="-25" noProof="0" smtClean="0"/>
              <a:t>3</a:t>
            </a:fld>
            <a:endParaRPr lang="en-GB" spc="-25" noProof="0" dirty="0"/>
          </a:p>
        </p:txBody>
      </p:sp>
      <p:sp>
        <p:nvSpPr>
          <p:cNvPr id="3" name="object 1">
            <a:extLst>
              <a:ext uri="{FF2B5EF4-FFF2-40B4-BE49-F238E27FC236}">
                <a16:creationId xmlns:a16="http://schemas.microsoft.com/office/drawing/2014/main" id="{8A7822EC-26A0-0AFF-3FEE-A2BC38B2B293}"/>
              </a:ext>
            </a:extLst>
          </p:cNvPr>
          <p:cNvSpPr txBox="1">
            <a:spLocks noGrp="1"/>
          </p:cNvSpPr>
          <p:nvPr>
            <p:ph type="title" idx="4294967295"/>
          </p:nvPr>
        </p:nvSpPr>
        <p:spPr>
          <a:xfrm>
            <a:off x="419290" y="996311"/>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C5A16359-5F34-B6FD-1D80-186D98B0A878}"/>
              </a:ext>
            </a:extLst>
          </p:cNvPr>
          <p:cNvSpPr txBox="1"/>
          <p:nvPr/>
        </p:nvSpPr>
        <p:spPr>
          <a:xfrm>
            <a:off x="419290" y="1351290"/>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sp>
        <p:nvSpPr>
          <p:cNvPr id="4" name="txt_above_expected">
            <a:extLst>
              <a:ext uri="{FF2B5EF4-FFF2-40B4-BE49-F238E27FC236}">
                <a16:creationId xmlns:a16="http://schemas.microsoft.com/office/drawing/2014/main" id="{2817663A-D904-4246-E04B-9537F0471AA1}"/>
              </a:ext>
            </a:extLst>
          </p:cNvPr>
          <p:cNvSpPr txBox="1"/>
          <p:nvPr/>
        </p:nvSpPr>
        <p:spPr>
          <a:xfrm>
            <a:off x="340656" y="1732290"/>
            <a:ext cx="7540847" cy="261610"/>
          </a:xfrm>
          <a:prstGeom prst="rect">
            <a:avLst/>
          </a:prstGeom>
          <a:noFill/>
        </p:spPr>
        <p:txBody>
          <a:bodyPr wrap="none" rtlCol="0">
            <a:spAutoFit/>
          </a:bodyPr>
          <a:lstStyle/>
          <a:p>
            <a:r>
              <a:rPr lang="en-GB" sz="1100" noProof="0">
                <a:latin typeface="Arial" panose="020B0604020202020204" pitchFamily="34" charset="0"/>
                <a:cs typeface="Arial" panose="020B0604020202020204" pitchFamily="34" charset="0"/>
              </a:rPr>
              <a:t>The Robert Jones and Agnes Hunt Orthopaedic Hospital NHS Foundation Trust </a:t>
            </a:r>
            <a:r>
              <a:rPr lang="en-GB" sz="1100" noProof="0" dirty="0">
                <a:latin typeface="Arial" panose="020B0604020202020204" pitchFamily="34" charset="0"/>
                <a:cs typeface="Arial" panose="020B0604020202020204" pitchFamily="34" charset="0"/>
              </a:rPr>
              <a:t>has no scores above expected range.</a:t>
            </a:r>
          </a:p>
        </p:txBody>
      </p:sp>
      <p:sp>
        <p:nvSpPr>
          <p:cNvPr id="10" name="txt_org_name">
            <a:extLst>
              <a:ext uri="{FF2B5EF4-FFF2-40B4-BE49-F238E27FC236}">
                <a16:creationId xmlns:a16="http://schemas.microsoft.com/office/drawing/2014/main" id="{EFF38BE4-C541-D60A-1630-CC86D36AC34B}"/>
              </a:ext>
              <a:ext uri="{C183D7F6-B498-43B3-948B-1728B52AA6E4}">
                <adec:decorative xmlns:adec="http://schemas.microsoft.com/office/drawing/2017/decorative" val="1"/>
              </a:ext>
            </a:extLst>
          </p:cNvPr>
          <p:cNvSpPr txBox="1"/>
          <p:nvPr/>
        </p:nvSpPr>
        <p:spPr>
          <a:xfrm>
            <a:off x="1287879" y="622300"/>
            <a:ext cx="5990744" cy="276999"/>
          </a:xfrm>
          <a:prstGeom prst="rect">
            <a:avLst/>
          </a:prstGeom>
          <a:noFill/>
        </p:spPr>
        <p:txBody>
          <a:bodyPr wrap="none" rtlCol="0">
            <a:spAutoFit/>
          </a:bodyPr>
          <a:lstStyle/>
          <a:p>
            <a:pPr algn="r"/>
            <a:r>
              <a:rPr lang="en-GB" sz="1200" b="1" noProof="0">
                <a:solidFill>
                  <a:srgbClr val="336E9F"/>
                </a:solidFill>
                <a:latin typeface="Arial"/>
                <a:cs typeface="Arial"/>
              </a:rPr>
              <a:t>The Robert Jones and Agnes Hunt Orthopaedic Hospital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7652B7EE-434A-CF39-105C-AB04A4C399E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4601F04-12A8-ADC6-C652-C07A443545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E0DF8FA5-2C4C-772F-1A9E-95D44C484D0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30CD6198-A8B8-58A5-D4AF-ECA3031E121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11173958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4268889496"/>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563571285"/>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104927282"/>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712610619"/>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1287879" y="622300"/>
            <a:ext cx="5990744"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The Robert Jones and Agnes Hunt Orthopaedic Hospital NHS Foundation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1025137405"/>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459089631"/>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2910873979"/>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1287879" y="622300"/>
            <a:ext cx="5990744" cy="276999"/>
          </a:xfrm>
          <a:prstGeom prst="rect">
            <a:avLst/>
          </a:prstGeom>
          <a:noFill/>
        </p:spPr>
        <p:txBody>
          <a:bodyPr wrap="none" rtlCol="0">
            <a:spAutoFit/>
          </a:bodyPr>
          <a:lstStyle/>
          <a:p>
            <a:pPr algn="r"/>
            <a:r>
              <a:rPr lang="en-GB" sz="1200" b="1" noProof="0">
                <a:solidFill>
                  <a:srgbClr val="336E9F"/>
                </a:solidFill>
                <a:latin typeface="Arial"/>
                <a:cs typeface="Arial"/>
              </a:rPr>
              <a:t>The Robert Jones and Agnes Hunt Orthopaedic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4136813330"/>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2632008170"/>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1287879" y="622300"/>
            <a:ext cx="5990744" cy="276999"/>
          </a:xfrm>
          <a:prstGeom prst="rect">
            <a:avLst/>
          </a:prstGeom>
          <a:noFill/>
        </p:spPr>
        <p:txBody>
          <a:bodyPr wrap="none" rtlCol="0">
            <a:spAutoFit/>
          </a:bodyPr>
          <a:lstStyle/>
          <a:p>
            <a:pPr algn="r"/>
            <a:r>
              <a:rPr lang="en-GB" sz="1200" b="1" noProof="0">
                <a:solidFill>
                  <a:srgbClr val="336E9F"/>
                </a:solidFill>
                <a:latin typeface="Arial"/>
                <a:cs typeface="Arial"/>
              </a:rPr>
              <a:t>The Robert Jones and Agnes Hunt Orthopaedic Hospital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4170846940"/>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3627025483"/>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3435342681"/>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1740575563"/>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1287879" y="622300"/>
            <a:ext cx="5990744" cy="276999"/>
          </a:xfrm>
          <a:prstGeom prst="rect">
            <a:avLst/>
          </a:prstGeom>
          <a:noFill/>
        </p:spPr>
        <p:txBody>
          <a:bodyPr wrap="none" rtlCol="0">
            <a:spAutoFit/>
          </a:bodyPr>
          <a:lstStyle/>
          <a:p>
            <a:pPr algn="r"/>
            <a:r>
              <a:rPr lang="en-GB" sz="1200" b="1" noProof="0">
                <a:solidFill>
                  <a:srgbClr val="336E9F"/>
                </a:solidFill>
                <a:latin typeface="Arial"/>
                <a:cs typeface="Arial"/>
              </a:rPr>
              <a:t>The Robert Jones and Agnes Hunt Orthopaedic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4145713919"/>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1287879" y="622300"/>
            <a:ext cx="5990744" cy="276999"/>
          </a:xfrm>
          <a:prstGeom prst="rect">
            <a:avLst/>
          </a:prstGeom>
          <a:noFill/>
        </p:spPr>
        <p:txBody>
          <a:bodyPr wrap="none" rtlCol="0">
            <a:spAutoFit/>
          </a:bodyPr>
          <a:lstStyle/>
          <a:p>
            <a:pPr algn="r"/>
            <a:r>
              <a:rPr lang="en-GB" sz="1200" b="1" noProof="0">
                <a:solidFill>
                  <a:srgbClr val="336E9F"/>
                </a:solidFill>
                <a:latin typeface="Arial"/>
                <a:cs typeface="Arial"/>
              </a:rPr>
              <a:t>The Robert Jones and Agnes Hunt Orthopaedic Hospital NHS Foundation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4189805249"/>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950701458"/>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1971997971"/>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4157779177"/>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2744798600"/>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1287879" y="622300"/>
            <a:ext cx="5990744" cy="276999"/>
          </a:xfrm>
          <a:prstGeom prst="rect">
            <a:avLst/>
          </a:prstGeom>
          <a:noFill/>
        </p:spPr>
        <p:txBody>
          <a:bodyPr wrap="none" rtlCol="0">
            <a:spAutoFit/>
          </a:bodyPr>
          <a:lstStyle/>
          <a:p>
            <a:pPr algn="r"/>
            <a:r>
              <a:rPr lang="en-GB" sz="1200" b="1" noProof="0">
                <a:solidFill>
                  <a:srgbClr val="336E9F"/>
                </a:solidFill>
                <a:latin typeface="Arial"/>
                <a:cs typeface="Arial"/>
              </a:rPr>
              <a:t>The Robert Jones and Agnes Hunt Orthopaedic Hospital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3162649377"/>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3299357173"/>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1290745891"/>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1287879" y="622300"/>
            <a:ext cx="5990744" cy="276999"/>
          </a:xfrm>
          <a:prstGeom prst="rect">
            <a:avLst/>
          </a:prstGeom>
          <a:noFill/>
        </p:spPr>
        <p:txBody>
          <a:bodyPr wrap="none" rtlCol="0">
            <a:spAutoFit/>
          </a:bodyPr>
          <a:lstStyle/>
          <a:p>
            <a:pPr algn="r"/>
            <a:r>
              <a:rPr lang="en-GB" sz="1200" b="1" noProof="0">
                <a:solidFill>
                  <a:srgbClr val="336E9F"/>
                </a:solidFill>
                <a:latin typeface="Arial"/>
                <a:cs typeface="Arial"/>
              </a:rPr>
              <a:t>The Robert Jones and Agnes Hunt Orthopaedic Hospital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295689439"/>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4107622982"/>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4287260938"/>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878247514"/>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1287879" y="622300"/>
            <a:ext cx="5990744" cy="276999"/>
          </a:xfrm>
          <a:prstGeom prst="rect">
            <a:avLst/>
          </a:prstGeom>
          <a:noFill/>
        </p:spPr>
        <p:txBody>
          <a:bodyPr wrap="none" rtlCol="0">
            <a:spAutoFit/>
          </a:bodyPr>
          <a:lstStyle/>
          <a:p>
            <a:pPr algn="r"/>
            <a:r>
              <a:rPr lang="en-GB" sz="1200" b="1" noProof="0">
                <a:solidFill>
                  <a:srgbClr val="336E9F"/>
                </a:solidFill>
                <a:latin typeface="Arial"/>
                <a:cs typeface="Arial"/>
              </a:rPr>
              <a:t>The Robert Jones and Agnes Hunt Orthopaedic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1254811260"/>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810773794"/>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1287879" y="622300"/>
            <a:ext cx="5990744" cy="276999"/>
          </a:xfrm>
          <a:prstGeom prst="rect">
            <a:avLst/>
          </a:prstGeom>
          <a:noFill/>
        </p:spPr>
        <p:txBody>
          <a:bodyPr wrap="none" rtlCol="0">
            <a:spAutoFit/>
          </a:bodyPr>
          <a:lstStyle/>
          <a:p>
            <a:pPr algn="r"/>
            <a:r>
              <a:rPr lang="en-GB" sz="1200" b="1" noProof="0">
                <a:solidFill>
                  <a:srgbClr val="336E9F"/>
                </a:solidFill>
                <a:latin typeface="Arial"/>
                <a:cs typeface="Arial"/>
              </a:rPr>
              <a:t>The Robert Jones and Agnes Hunt Orthopaedic Hospital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2400229574"/>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2378670465"/>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2327186280"/>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9774249"/>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1287879" y="622300"/>
            <a:ext cx="5990744" cy="276999"/>
          </a:xfrm>
          <a:prstGeom prst="rect">
            <a:avLst/>
          </a:prstGeom>
          <a:noFill/>
        </p:spPr>
        <p:txBody>
          <a:bodyPr wrap="none" rtlCol="0">
            <a:spAutoFit/>
          </a:bodyPr>
          <a:lstStyle/>
          <a:p>
            <a:pPr algn="r"/>
            <a:r>
              <a:rPr lang="en-GB" sz="1200" b="1" noProof="0">
                <a:solidFill>
                  <a:srgbClr val="336E9F"/>
                </a:solidFill>
                <a:latin typeface="Arial"/>
                <a:cs typeface="Arial"/>
              </a:rPr>
              <a:t>The Robert Jones and Agnes Hunt Orthopaedic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68B2247-6F3A-9B79-AC93-D96003B9B9D8}"/>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85DD0B68-655C-235A-1BD6-9D8FA5EA9AC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E2DFCF8-01D1-4F80-85AD-AF565D7C7631}" type="slidenum">
              <a:rPr lang="en-GB" spc="-25" noProof="0"/>
              <a:t>4</a:t>
            </a:fld>
            <a:endParaRPr lang="en-GB" spc="-25" noProof="0" dirty="0"/>
          </a:p>
        </p:txBody>
      </p:sp>
      <p:sp>
        <p:nvSpPr>
          <p:cNvPr id="3" name="object 1">
            <a:extLst>
              <a:ext uri="{FF2B5EF4-FFF2-40B4-BE49-F238E27FC236}">
                <a16:creationId xmlns:a16="http://schemas.microsoft.com/office/drawing/2014/main" id="{A2151C83-74C6-27E3-3F40-A8B76B43CF2D}"/>
              </a:ext>
            </a:extLst>
          </p:cNvPr>
          <p:cNvSpPr txBox="1">
            <a:spLocks noGrp="1"/>
          </p:cNvSpPr>
          <p:nvPr>
            <p:ph type="title" idx="4294967295"/>
          </p:nvPr>
        </p:nvSpPr>
        <p:spPr>
          <a:xfrm>
            <a:off x="419290" y="996311"/>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48641560-E239-5158-0ADA-DE08FD5104AC}"/>
              </a:ext>
            </a:extLst>
          </p:cNvPr>
          <p:cNvSpPr txBox="1"/>
          <p:nvPr/>
        </p:nvSpPr>
        <p:spPr>
          <a:xfrm>
            <a:off x="419290" y="1351290"/>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expected </a:t>
            </a:r>
            <a:r>
              <a:rPr lang="en-GB" sz="1200" b="1" spc="-10" noProof="0" dirty="0">
                <a:solidFill>
                  <a:srgbClr val="336E9F"/>
                </a:solidFill>
                <a:latin typeface="Arial"/>
                <a:cs typeface="Arial"/>
              </a:rPr>
              <a:t>range</a:t>
            </a:r>
            <a:endParaRPr lang="en-GB" sz="1200" noProof="0" dirty="0">
              <a:latin typeface="Arial"/>
              <a:cs typeface="Arial"/>
            </a:endParaRPr>
          </a:p>
        </p:txBody>
      </p:sp>
      <p:sp>
        <p:nvSpPr>
          <p:cNvPr id="6" name="txt_below_expected">
            <a:extLst>
              <a:ext uri="{FF2B5EF4-FFF2-40B4-BE49-F238E27FC236}">
                <a16:creationId xmlns:a16="http://schemas.microsoft.com/office/drawing/2014/main" id="{11017E18-7E14-8BD8-92A6-49301A848474}"/>
              </a:ext>
            </a:extLst>
          </p:cNvPr>
          <p:cNvSpPr txBox="1"/>
          <p:nvPr/>
        </p:nvSpPr>
        <p:spPr>
          <a:xfrm>
            <a:off x="340656" y="1732290"/>
            <a:ext cx="7526419" cy="261610"/>
          </a:xfrm>
          <a:prstGeom prst="rect">
            <a:avLst/>
          </a:prstGeom>
          <a:noFill/>
        </p:spPr>
        <p:txBody>
          <a:bodyPr wrap="none" rtlCol="0">
            <a:spAutoFit/>
          </a:bodyPr>
          <a:lstStyle/>
          <a:p>
            <a:r>
              <a:rPr lang="en-GB" sz="1100" noProof="0">
                <a:latin typeface="Arial" panose="020B0604020202020204" pitchFamily="34" charset="0"/>
                <a:cs typeface="Arial" panose="020B0604020202020204" pitchFamily="34" charset="0"/>
              </a:rPr>
              <a:t>The Robert Jones and Agnes Hunt Orthopaedic Hospital NHS Foundation Trust </a:t>
            </a:r>
            <a:r>
              <a:rPr lang="en-GB" sz="1100" noProof="0" dirty="0">
                <a:latin typeface="Arial" panose="020B0604020202020204" pitchFamily="34" charset="0"/>
                <a:cs typeface="Arial" panose="020B0604020202020204" pitchFamily="34" charset="0"/>
              </a:rPr>
              <a:t>has no scores below expected range.</a:t>
            </a:r>
          </a:p>
        </p:txBody>
      </p:sp>
      <p:sp>
        <p:nvSpPr>
          <p:cNvPr id="10" name="txt_org_name">
            <a:extLst>
              <a:ext uri="{FF2B5EF4-FFF2-40B4-BE49-F238E27FC236}">
                <a16:creationId xmlns:a16="http://schemas.microsoft.com/office/drawing/2014/main" id="{6EDB83B6-5E1B-6586-AAD1-559B01C771FA}"/>
              </a:ext>
              <a:ext uri="{C183D7F6-B498-43B3-948B-1728B52AA6E4}">
                <adec:decorative xmlns:adec="http://schemas.microsoft.com/office/drawing/2017/decorative" val="1"/>
              </a:ext>
            </a:extLst>
          </p:cNvPr>
          <p:cNvSpPr txBox="1"/>
          <p:nvPr/>
        </p:nvSpPr>
        <p:spPr>
          <a:xfrm>
            <a:off x="1287879" y="622300"/>
            <a:ext cx="5990744" cy="276999"/>
          </a:xfrm>
          <a:prstGeom prst="rect">
            <a:avLst/>
          </a:prstGeom>
          <a:noFill/>
        </p:spPr>
        <p:txBody>
          <a:bodyPr wrap="none" rtlCol="0">
            <a:spAutoFit/>
          </a:bodyPr>
          <a:lstStyle/>
          <a:p>
            <a:pPr algn="r"/>
            <a:r>
              <a:rPr lang="en-GB" sz="1200" b="1" noProof="0">
                <a:solidFill>
                  <a:srgbClr val="336E9F"/>
                </a:solidFill>
                <a:latin typeface="Arial"/>
                <a:cs typeface="Arial"/>
              </a:rPr>
              <a:t>The Robert Jones and Agnes Hunt Orthopaedic Hospital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1EEC68AF-4466-9A8E-ACAD-ABCC4D2E696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4" name="Group 3">
            <a:extLst>
              <a:ext uri="{FF2B5EF4-FFF2-40B4-BE49-F238E27FC236}">
                <a16:creationId xmlns:a16="http://schemas.microsoft.com/office/drawing/2014/main" id="{69B1A128-2BB6-C7D2-81C3-17DE11E0205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5" name="object 4">
              <a:hlinkClick r:id="rId2" action="ppaction://hlinksldjump"/>
              <a:extLst>
                <a:ext uri="{FF2B5EF4-FFF2-40B4-BE49-F238E27FC236}">
                  <a16:creationId xmlns:a16="http://schemas.microsoft.com/office/drawing/2014/main" id="{8A0961E0-EA5B-6E60-CE82-2BA1D89FB5B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421A1246-F4D2-E1BE-5D5E-9E9DE196838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478615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224726762"/>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3699318546"/>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4189977410"/>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2676748728"/>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1287879" y="622300"/>
            <a:ext cx="5990744" cy="276999"/>
          </a:xfrm>
          <a:prstGeom prst="rect">
            <a:avLst/>
          </a:prstGeom>
          <a:noFill/>
        </p:spPr>
        <p:txBody>
          <a:bodyPr wrap="none" rtlCol="0">
            <a:spAutoFit/>
          </a:bodyPr>
          <a:lstStyle/>
          <a:p>
            <a:pPr algn="r"/>
            <a:r>
              <a:rPr lang="en-GB" sz="1200" b="1" noProof="0">
                <a:solidFill>
                  <a:srgbClr val="336E9F"/>
                </a:solidFill>
                <a:latin typeface="Arial"/>
                <a:cs typeface="Arial"/>
              </a:rPr>
              <a:t>The Robert Jones and Agnes Hunt Orthopaedic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1807669893"/>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1797313662"/>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4172472726"/>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1558638721"/>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1287879" y="622300"/>
            <a:ext cx="5990744" cy="276999"/>
          </a:xfrm>
          <a:prstGeom prst="rect">
            <a:avLst/>
          </a:prstGeom>
          <a:noFill/>
        </p:spPr>
        <p:txBody>
          <a:bodyPr wrap="none" rtlCol="0">
            <a:spAutoFit/>
          </a:bodyPr>
          <a:lstStyle/>
          <a:p>
            <a:pPr algn="r"/>
            <a:r>
              <a:rPr lang="en-GB" sz="1200" b="1" noProof="0">
                <a:solidFill>
                  <a:srgbClr val="336E9F"/>
                </a:solidFill>
                <a:latin typeface="Arial"/>
                <a:cs typeface="Arial"/>
              </a:rPr>
              <a:t>The Robert Jones and Agnes Hunt Orthopaedic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3374332539"/>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970956905"/>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1287879" y="622300"/>
            <a:ext cx="5990744" cy="276999"/>
          </a:xfrm>
          <a:prstGeom prst="rect">
            <a:avLst/>
          </a:prstGeom>
          <a:noFill/>
        </p:spPr>
        <p:txBody>
          <a:bodyPr wrap="none" rtlCol="0">
            <a:spAutoFit/>
          </a:bodyPr>
          <a:lstStyle/>
          <a:p>
            <a:pPr algn="r"/>
            <a:r>
              <a:rPr lang="en-GB" sz="1200" b="1" noProof="0">
                <a:solidFill>
                  <a:srgbClr val="336E9F"/>
                </a:solidFill>
                <a:latin typeface="Arial"/>
                <a:cs typeface="Arial"/>
              </a:rPr>
              <a:t>The Robert Jones and Agnes Hunt Orthopaedic Hospital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817463721"/>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2760127845"/>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1872596680"/>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1633021314"/>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2959286558"/>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1287879" y="622300"/>
            <a:ext cx="5990744" cy="276999"/>
          </a:xfrm>
          <a:prstGeom prst="rect">
            <a:avLst/>
          </a:prstGeom>
          <a:noFill/>
        </p:spPr>
        <p:txBody>
          <a:bodyPr wrap="none" rtlCol="0">
            <a:spAutoFit/>
          </a:bodyPr>
          <a:lstStyle/>
          <a:p>
            <a:pPr algn="r"/>
            <a:r>
              <a:rPr lang="en-GB" sz="1200" b="1" noProof="0">
                <a:solidFill>
                  <a:srgbClr val="336E9F"/>
                </a:solidFill>
                <a:latin typeface="Arial"/>
                <a:cs typeface="Arial"/>
              </a:rPr>
              <a:t>The Robert Jones and Agnes Hunt Orthopaedic Hospital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4257617794"/>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806813012"/>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296155515"/>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1287879" y="622300"/>
            <a:ext cx="5990744" cy="276999"/>
          </a:xfrm>
          <a:prstGeom prst="rect">
            <a:avLst/>
          </a:prstGeom>
          <a:noFill/>
        </p:spPr>
        <p:txBody>
          <a:bodyPr wrap="none" rtlCol="0">
            <a:spAutoFit/>
          </a:bodyPr>
          <a:lstStyle/>
          <a:p>
            <a:pPr algn="r"/>
            <a:r>
              <a:rPr lang="en-GB" sz="1200" b="1" noProof="0">
                <a:solidFill>
                  <a:srgbClr val="336E9F"/>
                </a:solidFill>
                <a:latin typeface="Arial"/>
                <a:cs typeface="Arial"/>
              </a:rPr>
              <a:t>The Robert Jones and Agnes Hunt Orthopaedic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597235517"/>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1802560866"/>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119257568"/>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345861282"/>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1287879" y="622300"/>
            <a:ext cx="5990744" cy="276999"/>
          </a:xfrm>
          <a:prstGeom prst="rect">
            <a:avLst/>
          </a:prstGeom>
          <a:noFill/>
        </p:spPr>
        <p:txBody>
          <a:bodyPr wrap="none" rtlCol="0">
            <a:spAutoFit/>
          </a:bodyPr>
          <a:lstStyle/>
          <a:p>
            <a:pPr algn="r"/>
            <a:r>
              <a:rPr lang="en-GB" sz="1200" b="1" noProof="0">
                <a:solidFill>
                  <a:srgbClr val="336E9F"/>
                </a:solidFill>
                <a:latin typeface="Arial"/>
                <a:cs typeface="Arial"/>
              </a:rPr>
              <a:t>The Robert Jones and Agnes Hunt Orthopaedic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100036112"/>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126061115"/>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1287879" y="622300"/>
            <a:ext cx="5990744" cy="276999"/>
          </a:xfrm>
          <a:prstGeom prst="rect">
            <a:avLst/>
          </a:prstGeom>
          <a:noFill/>
        </p:spPr>
        <p:txBody>
          <a:bodyPr wrap="none" rtlCol="0">
            <a:spAutoFit/>
          </a:bodyPr>
          <a:lstStyle/>
          <a:p>
            <a:pPr algn="r"/>
            <a:r>
              <a:rPr lang="en-GB" sz="1200" b="1" noProof="0">
                <a:solidFill>
                  <a:srgbClr val="336E9F"/>
                </a:solidFill>
                <a:latin typeface="Arial"/>
                <a:cs typeface="Arial"/>
              </a:rPr>
              <a:t>The Robert Jones and Agnes Hunt Orthopaedic Hospital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1732928069"/>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1446089602"/>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1926410856"/>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685874645"/>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256952685"/>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1287879" y="622300"/>
            <a:ext cx="5990744" cy="276999"/>
          </a:xfrm>
          <a:prstGeom prst="rect">
            <a:avLst/>
          </a:prstGeom>
          <a:noFill/>
        </p:spPr>
        <p:txBody>
          <a:bodyPr wrap="none" rtlCol="0">
            <a:spAutoFit/>
          </a:bodyPr>
          <a:lstStyle/>
          <a:p>
            <a:pPr algn="r"/>
            <a:r>
              <a:rPr lang="en-GB" sz="1200" b="1" noProof="0">
                <a:solidFill>
                  <a:srgbClr val="336E9F"/>
                </a:solidFill>
                <a:latin typeface="Arial"/>
                <a:cs typeface="Arial"/>
              </a:rPr>
              <a:t>The Robert Jones and Agnes Hunt Orthopaedic Hospital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2089373354"/>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3772879976"/>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1619657190"/>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1287879" y="622300"/>
            <a:ext cx="5990744" cy="276999"/>
          </a:xfrm>
          <a:prstGeom prst="rect">
            <a:avLst/>
          </a:prstGeom>
          <a:noFill/>
        </p:spPr>
        <p:txBody>
          <a:bodyPr wrap="none" rtlCol="0">
            <a:spAutoFit/>
          </a:bodyPr>
          <a:lstStyle/>
          <a:p>
            <a:pPr algn="r"/>
            <a:r>
              <a:rPr lang="en-GB" sz="1200" b="1" noProof="0">
                <a:solidFill>
                  <a:srgbClr val="336E9F"/>
                </a:solidFill>
                <a:latin typeface="Arial"/>
                <a:cs typeface="Arial"/>
              </a:rPr>
              <a:t>The Robert Jones and Agnes Hunt Orthopaedic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2955806977"/>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289797528"/>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290554724"/>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1287879" y="622300"/>
            <a:ext cx="5990744" cy="276999"/>
          </a:xfrm>
          <a:prstGeom prst="rect">
            <a:avLst/>
          </a:prstGeom>
          <a:noFill/>
        </p:spPr>
        <p:txBody>
          <a:bodyPr wrap="none" rtlCol="0">
            <a:spAutoFit/>
          </a:bodyPr>
          <a:lstStyle/>
          <a:p>
            <a:pPr algn="r"/>
            <a:r>
              <a:rPr lang="en-GB" sz="1200" b="1" noProof="0">
                <a:solidFill>
                  <a:srgbClr val="336E9F"/>
                </a:solidFill>
                <a:latin typeface="Arial"/>
                <a:cs typeface="Arial"/>
              </a:rPr>
              <a:t>The Robert Jones and Agnes Hunt Orthopaedic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1287879" y="622300"/>
            <a:ext cx="5990744" cy="276999"/>
          </a:xfrm>
          <a:prstGeom prst="rect">
            <a:avLst/>
          </a:prstGeom>
          <a:noFill/>
        </p:spPr>
        <p:txBody>
          <a:bodyPr wrap="none" rtlCol="0">
            <a:spAutoFit/>
          </a:bodyPr>
          <a:lstStyle/>
          <a:p>
            <a:pPr algn="r"/>
            <a:r>
              <a:rPr lang="en-GB" sz="1200" b="1" noProof="0">
                <a:solidFill>
                  <a:srgbClr val="336E9F"/>
                </a:solidFill>
                <a:latin typeface="Arial"/>
                <a:cs typeface="Arial"/>
              </a:rPr>
              <a:t>The Robert Jones and Agnes Hunt Orthopaedic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4196836804"/>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4067522971"/>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3403826098"/>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1287879" y="622300"/>
            <a:ext cx="5990744" cy="276999"/>
          </a:xfrm>
          <a:prstGeom prst="rect">
            <a:avLst/>
          </a:prstGeom>
          <a:noFill/>
        </p:spPr>
        <p:txBody>
          <a:bodyPr wrap="none" rtlCol="0">
            <a:spAutoFit/>
          </a:bodyPr>
          <a:lstStyle/>
          <a:p>
            <a:pPr algn="r"/>
            <a:r>
              <a:rPr lang="en-GB" sz="1200" b="1" noProof="0">
                <a:solidFill>
                  <a:srgbClr val="336E9F"/>
                </a:solidFill>
                <a:latin typeface="Arial"/>
                <a:cs typeface="Arial"/>
              </a:rPr>
              <a:t>The Robert Jones and Agnes Hunt Orthopaedic Hospital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53382763"/>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40262843"/>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46434320"/>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54272402"/>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44732953"/>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26012424"/>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58294517"/>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14543926"/>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1287879" y="622300"/>
            <a:ext cx="5990744" cy="276999"/>
          </a:xfrm>
          <a:prstGeom prst="rect">
            <a:avLst/>
          </a:prstGeom>
          <a:noFill/>
        </p:spPr>
        <p:txBody>
          <a:bodyPr wrap="none" rtlCol="0">
            <a:spAutoFit/>
          </a:bodyPr>
          <a:lstStyle/>
          <a:p>
            <a:pPr algn="r"/>
            <a:r>
              <a:rPr lang="en-GB" sz="1200" b="1" noProof="0">
                <a:solidFill>
                  <a:srgbClr val="336E9F"/>
                </a:solidFill>
                <a:latin typeface="Arial"/>
                <a:cs typeface="Arial"/>
              </a:rPr>
              <a:t>The Robert Jones and Agnes Hunt Orthopaedic Hospital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73993416"/>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3136434639"/>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94945231"/>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43282767"/>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9149619"/>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12979635"/>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29508308"/>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63004992"/>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34998979"/>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34706526"/>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80714869"/>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34649685"/>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1287879" y="622300"/>
            <a:ext cx="5990744" cy="276999"/>
          </a:xfrm>
          <a:prstGeom prst="rect">
            <a:avLst/>
          </a:prstGeom>
          <a:noFill/>
        </p:spPr>
        <p:txBody>
          <a:bodyPr wrap="none" rtlCol="0">
            <a:spAutoFit/>
          </a:bodyPr>
          <a:lstStyle/>
          <a:p>
            <a:pPr algn="r"/>
            <a:r>
              <a:rPr lang="en-GB" sz="1200" b="1" noProof="0">
                <a:solidFill>
                  <a:srgbClr val="336E9F"/>
                </a:solidFill>
                <a:latin typeface="Arial"/>
                <a:cs typeface="Arial"/>
              </a:rPr>
              <a:t>The Robert Jones and Agnes Hunt Orthopaedic Hospital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56651977"/>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57980008"/>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29754064"/>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24598552"/>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79145415"/>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92137412"/>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13798094"/>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90427270"/>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66937550"/>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09786011"/>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1287879" y="622300"/>
            <a:ext cx="5990744" cy="276999"/>
          </a:xfrm>
          <a:prstGeom prst="rect">
            <a:avLst/>
          </a:prstGeom>
          <a:noFill/>
        </p:spPr>
        <p:txBody>
          <a:bodyPr wrap="none" rtlCol="0">
            <a:spAutoFit/>
          </a:bodyPr>
          <a:lstStyle/>
          <a:p>
            <a:pPr algn="r"/>
            <a:r>
              <a:rPr lang="en-GB" sz="1200" b="1" noProof="0">
                <a:solidFill>
                  <a:srgbClr val="336E9F"/>
                </a:solidFill>
                <a:latin typeface="Arial"/>
                <a:cs typeface="Arial"/>
              </a:rPr>
              <a:t>The Robert Jones and Agnes Hunt Orthopaedic Hospital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66357005"/>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72163271"/>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91015574"/>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4667017"/>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08753982"/>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22045951"/>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66063188"/>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44801313"/>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69089209"/>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5234329"/>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1287879" y="622300"/>
            <a:ext cx="5990744" cy="276999"/>
          </a:xfrm>
          <a:prstGeom prst="rect">
            <a:avLst/>
          </a:prstGeom>
          <a:noFill/>
        </p:spPr>
        <p:txBody>
          <a:bodyPr wrap="none" rtlCol="0">
            <a:spAutoFit/>
          </a:bodyPr>
          <a:lstStyle/>
          <a:p>
            <a:pPr algn="r"/>
            <a:r>
              <a:rPr lang="en-GB" sz="1200" b="1" noProof="0">
                <a:solidFill>
                  <a:srgbClr val="336E9F"/>
                </a:solidFill>
                <a:latin typeface="Arial"/>
                <a:cs typeface="Arial"/>
              </a:rPr>
              <a:t>The Robert Jones and Agnes Hunt Orthopaedic Hospital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19520937"/>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30634203"/>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44255876"/>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87011461"/>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01096575"/>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37821748"/>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34902518"/>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87022280"/>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67530367"/>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71669383"/>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1287879" y="622300"/>
            <a:ext cx="5990744" cy="276999"/>
          </a:xfrm>
          <a:prstGeom prst="rect">
            <a:avLst/>
          </a:prstGeom>
          <a:noFill/>
        </p:spPr>
        <p:txBody>
          <a:bodyPr wrap="none" rtlCol="0">
            <a:spAutoFit/>
          </a:bodyPr>
          <a:lstStyle/>
          <a:p>
            <a:pPr algn="r"/>
            <a:r>
              <a:rPr lang="en-GB" sz="1200" b="1" noProof="0">
                <a:solidFill>
                  <a:srgbClr val="336E9F"/>
                </a:solidFill>
                <a:latin typeface="Arial"/>
                <a:cs typeface="Arial"/>
              </a:rPr>
              <a:t>The Robert Jones and Agnes Hunt Orthopaedic Hospital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54568315"/>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46302093"/>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10962951"/>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55610223"/>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61984620"/>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26242403"/>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58799011"/>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50249049"/>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14018782"/>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03956414"/>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1287879" y="622300"/>
            <a:ext cx="5990744" cy="276999"/>
          </a:xfrm>
          <a:prstGeom prst="rect">
            <a:avLst/>
          </a:prstGeom>
          <a:noFill/>
        </p:spPr>
        <p:txBody>
          <a:bodyPr wrap="none" rtlCol="0">
            <a:spAutoFit/>
          </a:bodyPr>
          <a:lstStyle/>
          <a:p>
            <a:pPr algn="r"/>
            <a:r>
              <a:rPr lang="en-GB" sz="1200" b="1" noProof="0">
                <a:solidFill>
                  <a:srgbClr val="336E9F"/>
                </a:solidFill>
                <a:latin typeface="Arial"/>
                <a:cs typeface="Arial"/>
              </a:rPr>
              <a:t>The Robert Jones and Agnes Hunt Orthopaedic Hospital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23829725"/>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46920851"/>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93267880"/>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52200934"/>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25128515"/>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06945295"/>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53336007"/>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58457420"/>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93816071"/>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78571411"/>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1287879" y="622300"/>
            <a:ext cx="5990744" cy="276999"/>
          </a:xfrm>
          <a:prstGeom prst="rect">
            <a:avLst/>
          </a:prstGeom>
          <a:noFill/>
        </p:spPr>
        <p:txBody>
          <a:bodyPr wrap="none" rtlCol="0">
            <a:spAutoFit/>
          </a:bodyPr>
          <a:lstStyle/>
          <a:p>
            <a:pPr algn="r"/>
            <a:r>
              <a:rPr lang="en-GB" sz="1200" b="1" noProof="0">
                <a:solidFill>
                  <a:srgbClr val="336E9F"/>
                </a:solidFill>
                <a:latin typeface="Arial"/>
                <a:cs typeface="Arial"/>
              </a:rPr>
              <a:t>The Robert Jones and Agnes Hunt Orthopaedic Hospital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70679598"/>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0642653"/>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85246981"/>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82400594"/>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10813754"/>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43122119"/>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13477202"/>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77907996"/>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31134928"/>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98954771"/>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1287879" y="622300"/>
            <a:ext cx="5990744" cy="276999"/>
          </a:xfrm>
          <a:prstGeom prst="rect">
            <a:avLst/>
          </a:prstGeom>
          <a:noFill/>
        </p:spPr>
        <p:txBody>
          <a:bodyPr wrap="none" rtlCol="0">
            <a:spAutoFit/>
          </a:bodyPr>
          <a:lstStyle/>
          <a:p>
            <a:pPr algn="r"/>
            <a:r>
              <a:rPr lang="en-GB" sz="1200" b="1" noProof="0">
                <a:solidFill>
                  <a:srgbClr val="336E9F"/>
                </a:solidFill>
                <a:latin typeface="Arial"/>
                <a:cs typeface="Arial"/>
              </a:rPr>
              <a:t>The Robert Jones and Agnes Hunt Orthopaedic Hospital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79428466"/>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17610696"/>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81159263"/>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94204528"/>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29875728"/>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14454320"/>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04932894"/>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6811218"/>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31373994"/>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71080541"/>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1287879" y="622300"/>
            <a:ext cx="5990744" cy="276999"/>
          </a:xfrm>
          <a:prstGeom prst="rect">
            <a:avLst/>
          </a:prstGeom>
          <a:noFill/>
        </p:spPr>
        <p:txBody>
          <a:bodyPr wrap="none" rtlCol="0">
            <a:spAutoFit/>
          </a:bodyPr>
          <a:lstStyle/>
          <a:p>
            <a:pPr algn="r"/>
            <a:r>
              <a:rPr lang="en-GB" sz="1200" b="1" noProof="0">
                <a:solidFill>
                  <a:srgbClr val="336E9F"/>
                </a:solidFill>
                <a:latin typeface="Arial"/>
                <a:cs typeface="Arial"/>
              </a:rPr>
              <a:t>The Robert Jones and Agnes Hunt Orthopaedic Hospital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1287879" y="622300"/>
            <a:ext cx="5990744" cy="276999"/>
          </a:xfrm>
          <a:prstGeom prst="rect">
            <a:avLst/>
          </a:prstGeom>
          <a:noFill/>
        </p:spPr>
        <p:txBody>
          <a:bodyPr wrap="none" rtlCol="0">
            <a:spAutoFit/>
          </a:bodyPr>
          <a:lstStyle/>
          <a:p>
            <a:pPr algn="r"/>
            <a:r>
              <a:rPr lang="en-GB" sz="1200" b="1" noProof="0">
                <a:solidFill>
                  <a:srgbClr val="336E9F"/>
                </a:solidFill>
                <a:latin typeface="Arial"/>
                <a:cs typeface="Arial"/>
              </a:rPr>
              <a:t>The Robert Jones and Agnes Hunt Orthopaedic Hospital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3286784"/>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38359763"/>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23853753"/>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97921635"/>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67596784"/>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70661733"/>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92165469"/>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41185308"/>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49144725"/>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82410040"/>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1287879" y="622300"/>
            <a:ext cx="5990744" cy="276999"/>
          </a:xfrm>
          <a:prstGeom prst="rect">
            <a:avLst/>
          </a:prstGeom>
          <a:noFill/>
        </p:spPr>
        <p:txBody>
          <a:bodyPr wrap="none" rtlCol="0">
            <a:spAutoFit/>
          </a:bodyPr>
          <a:lstStyle/>
          <a:p>
            <a:pPr algn="r"/>
            <a:r>
              <a:rPr lang="en-GB" sz="1200" b="1" noProof="0">
                <a:solidFill>
                  <a:srgbClr val="336E9F"/>
                </a:solidFill>
                <a:latin typeface="Arial"/>
                <a:cs typeface="Arial"/>
              </a:rPr>
              <a:t>The Robert Jones and Agnes Hunt Orthopaedic Hospital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95909625"/>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60548673"/>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62760111"/>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62708267"/>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5855897"/>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88600876"/>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85085980"/>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99898738"/>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1287879" y="622300"/>
            <a:ext cx="5990744" cy="276999"/>
          </a:xfrm>
          <a:prstGeom prst="rect">
            <a:avLst/>
          </a:prstGeom>
          <a:noFill/>
        </p:spPr>
        <p:txBody>
          <a:bodyPr wrap="none" rtlCol="0">
            <a:spAutoFit/>
          </a:bodyPr>
          <a:lstStyle/>
          <a:p>
            <a:pPr algn="r"/>
            <a:r>
              <a:rPr lang="en-GB" sz="1200" b="1" noProof="0">
                <a:solidFill>
                  <a:srgbClr val="336E9F"/>
                </a:solidFill>
                <a:latin typeface="Arial"/>
                <a:cs typeface="Arial"/>
              </a:rPr>
              <a:t>The Robert Jones and Agnes Hunt Orthopaedic Hospital NHS Foundation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35742134"/>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31065875"/>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63329520"/>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33490862"/>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94958450"/>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86218944"/>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54743702"/>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08463999"/>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1287879" y="622300"/>
            <a:ext cx="5990744" cy="276999"/>
          </a:xfrm>
          <a:prstGeom prst="rect">
            <a:avLst/>
          </a:prstGeom>
          <a:noFill/>
        </p:spPr>
        <p:txBody>
          <a:bodyPr wrap="none" rtlCol="0">
            <a:spAutoFit/>
          </a:bodyPr>
          <a:lstStyle/>
          <a:p>
            <a:pPr algn="r"/>
            <a:r>
              <a:rPr lang="en-GB" sz="1200" b="1" noProof="0">
                <a:solidFill>
                  <a:srgbClr val="336E9F"/>
                </a:solidFill>
                <a:latin typeface="Arial"/>
                <a:cs typeface="Arial"/>
              </a:rPr>
              <a:t>The Robert Jones and Agnes Hunt Orthopaedic Hospital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92306682"/>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07723551"/>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38957751"/>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05130173"/>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1287879" y="622300"/>
            <a:ext cx="5990744" cy="276999"/>
          </a:xfrm>
          <a:prstGeom prst="rect">
            <a:avLst/>
          </a:prstGeom>
          <a:noFill/>
        </p:spPr>
        <p:txBody>
          <a:bodyPr wrap="none" rtlCol="0">
            <a:spAutoFit/>
          </a:bodyPr>
          <a:lstStyle/>
          <a:p>
            <a:pPr algn="r"/>
            <a:r>
              <a:rPr lang="en-GB" sz="1200" b="1" noProof="0">
                <a:solidFill>
                  <a:srgbClr val="336E9F"/>
                </a:solidFill>
                <a:latin typeface="Arial"/>
                <a:cs typeface="Arial"/>
              </a:rPr>
              <a:t>The Robert Jones and Agnes Hunt Orthopaedic Hospital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04478363"/>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51285886"/>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1287879" y="622300"/>
            <a:ext cx="5990744" cy="276999"/>
          </a:xfrm>
          <a:prstGeom prst="rect">
            <a:avLst/>
          </a:prstGeom>
          <a:noFill/>
        </p:spPr>
        <p:txBody>
          <a:bodyPr wrap="none" rtlCol="0">
            <a:spAutoFit/>
          </a:bodyPr>
          <a:lstStyle/>
          <a:p>
            <a:pPr algn="r"/>
            <a:r>
              <a:rPr lang="en-GB" sz="1200" b="1" noProof="0">
                <a:solidFill>
                  <a:srgbClr val="336E9F"/>
                </a:solidFill>
                <a:latin typeface="Arial"/>
                <a:cs typeface="Arial"/>
              </a:rPr>
              <a:t>The Robert Jones and Agnes Hunt Orthopaedic Hospital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1287879" y="622300"/>
            <a:ext cx="5990744" cy="276999"/>
          </a:xfrm>
          <a:prstGeom prst="rect">
            <a:avLst/>
          </a:prstGeom>
          <a:noFill/>
        </p:spPr>
        <p:txBody>
          <a:bodyPr wrap="none" rtlCol="0">
            <a:spAutoFit/>
          </a:bodyPr>
          <a:lstStyle/>
          <a:p>
            <a:pPr algn="r"/>
            <a:r>
              <a:rPr lang="en-GB" sz="1200" b="1" noProof="0">
                <a:solidFill>
                  <a:srgbClr val="336E9F"/>
                </a:solidFill>
                <a:latin typeface="Arial"/>
                <a:cs typeface="Arial"/>
              </a:rPr>
              <a:t>The Robert Jones and Agnes Hunt Orthopaedic Hospital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1287879" y="622300"/>
            <a:ext cx="5990744" cy="276999"/>
          </a:xfrm>
          <a:prstGeom prst="rect">
            <a:avLst/>
          </a:prstGeom>
          <a:noFill/>
        </p:spPr>
        <p:txBody>
          <a:bodyPr wrap="none" rtlCol="0">
            <a:spAutoFit/>
          </a:bodyPr>
          <a:lstStyle/>
          <a:p>
            <a:pPr algn="r"/>
            <a:r>
              <a:rPr lang="en-GB" sz="1200" b="1" noProof="0">
                <a:solidFill>
                  <a:srgbClr val="336E9F"/>
                </a:solidFill>
                <a:latin typeface="Arial"/>
                <a:cs typeface="Arial"/>
              </a:rPr>
              <a:t>The Robert Jones and Agnes Hunt Orthopaedic Hospital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E072700-065F-4514-8545-C3A04D92E4AE}">
  <ds:schemaRefs>
    <ds:schemaRef ds:uri="http://schemas.microsoft.com/sharepoint/v3/contenttype/forms"/>
  </ds:schemaRefs>
</ds:datastoreItem>
</file>

<file path=customXml/itemProps2.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26980</TotalTime>
  <Words>23766</Words>
  <Application>Microsoft Office PowerPoint</Application>
  <PresentationFormat>Custom</PresentationFormat>
  <Paragraphs>6457</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378</cp:revision>
  <dcterms:created xsi:type="dcterms:W3CDTF">2024-10-14T12:39:43Z</dcterms:created>
  <dcterms:modified xsi:type="dcterms:W3CDTF">2026-06-26T16:12:31Z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