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5.05163E-2</c:v>
                </c:pt>
                <c:pt idx="1">
                  <c:v>5.22776E-2</c:v>
                </c:pt>
                <c:pt idx="2">
                  <c:v>4.8643600000000002E-2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7.1138900000000005E-2</c:v>
                </c:pt>
                <c:pt idx="1">
                  <c:v>0.10426970000000001</c:v>
                </c:pt>
                <c:pt idx="2">
                  <c:v>4.7277800000000002E-2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5.0667999999999998E-2</c:v>
                </c:pt>
                <c:pt idx="1">
                  <c:v>5.7235099999999997E-2</c:v>
                </c:pt>
                <c:pt idx="2">
                  <c:v>2.0013699999999999E-2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0.90847889999999998</c:v>
                </c:pt>
                <c:pt idx="1">
                  <c:v>0.85545539999999998</c:v>
                </c:pt>
                <c:pt idx="2">
                  <c:v>0.97457289999999996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1.6405699999999999E-2</c:v>
                </c:pt>
                <c:pt idx="1">
                  <c:v>0.10340539999999999</c:v>
                </c:pt>
                <c:pt idx="2">
                  <c:v>0.31096279999999998</c:v>
                </c:pt>
                <c:pt idx="3">
                  <c:v>2.54951E-2</c:v>
                </c:pt>
                <c:pt idx="4">
                  <c:v>9.2336399999999999E-2</c:v>
                </c:pt>
                <c:pt idx="5">
                  <c:v>6.4007800000000004E-2</c:v>
                </c:pt>
                <c:pt idx="6">
                  <c:v>3.8746099999999999E-2</c:v>
                </c:pt>
                <c:pt idx="7">
                  <c:v>0.19194929999999999</c:v>
                </c:pt>
                <c:pt idx="8">
                  <c:v>7.9338099999999995E-2</c:v>
                </c:pt>
                <c:pt idx="9">
                  <c:v>0.11261699999999999</c:v>
                </c:pt>
                <c:pt idx="10">
                  <c:v>0.1046533</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9.3010300000000004E-2</c:v>
                </c:pt>
                <c:pt idx="1">
                  <c:v>0.1028047</c:v>
                </c:pt>
                <c:pt idx="2">
                  <c:v>0.1183877</c:v>
                </c:pt>
                <c:pt idx="3">
                  <c:v>0.17915710000000001</c:v>
                </c:pt>
                <c:pt idx="4">
                  <c:v>0.20404249999999999</c:v>
                </c:pt>
                <c:pt idx="5">
                  <c:v>0.10575080000000001</c:v>
                </c:pt>
                <c:pt idx="6">
                  <c:v>0.1119985</c:v>
                </c:pt>
                <c:pt idx="7">
                  <c:v>0.13394729999999999</c:v>
                </c:pt>
                <c:pt idx="8">
                  <c:v>0.19079689999999999</c:v>
                </c:pt>
                <c:pt idx="9">
                  <c:v>0.21581929999999999</c:v>
                </c:pt>
                <c:pt idx="10">
                  <c:v>0.1865945</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5.1487499999999999E-2</c:v>
                </c:pt>
                <c:pt idx="1">
                  <c:v>4.0936399999999998E-2</c:v>
                </c:pt>
                <c:pt idx="2">
                  <c:v>2.6940200000000001E-2</c:v>
                </c:pt>
                <c:pt idx="3">
                  <c:v>0.1260946</c:v>
                </c:pt>
                <c:pt idx="4">
                  <c:v>6.3451099999999996E-2</c:v>
                </c:pt>
                <c:pt idx="5">
                  <c:v>3.9031099999999999E-2</c:v>
                </c:pt>
                <c:pt idx="6">
                  <c:v>6.1838999999999998E-2</c:v>
                </c:pt>
                <c:pt idx="7">
                  <c:v>2.1147300000000001E-2</c:v>
                </c:pt>
                <c:pt idx="8">
                  <c:v>9.8386199999999993E-2</c:v>
                </c:pt>
                <c:pt idx="9">
                  <c:v>8.3149899999999999E-2</c:v>
                </c:pt>
                <c:pt idx="10">
                  <c:v>6.0202699999999998E-2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0.91970220000000003</c:v>
                </c:pt>
                <c:pt idx="1">
                  <c:v>0.81119330000000001</c:v>
                </c:pt>
                <c:pt idx="2">
                  <c:v>0.84541149999999998</c:v>
                </c:pt>
                <c:pt idx="3">
                  <c:v>0.75323019999999996</c:v>
                </c:pt>
                <c:pt idx="4">
                  <c:v>0.81107899999999999</c:v>
                </c:pt>
                <c:pt idx="5">
                  <c:v>0.8926539</c:v>
                </c:pt>
                <c:pt idx="6">
                  <c:v>0.76263539999999996</c:v>
                </c:pt>
                <c:pt idx="7">
                  <c:v>0.81570730000000002</c:v>
                </c:pt>
                <c:pt idx="8">
                  <c:v>0.73058000000000001</c:v>
                </c:pt>
                <c:pt idx="9">
                  <c:v>0.80700179999999999</c:v>
                </c:pt>
                <c:pt idx="10">
                  <c:v>0.81914880000000001</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0.1207695</c:v>
                </c:pt>
                <c:pt idx="1">
                  <c:v>8.4209000000000006E-2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0.12858449999999999</c:v>
                </c:pt>
                <c:pt idx="1">
                  <c:v>0.1003336</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5.1288300000000002E-2</c:v>
                </c:pt>
                <c:pt idx="1">
                  <c:v>0.1026352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0.88306459999999998</c:v>
                </c:pt>
                <c:pt idx="1">
                  <c:v>0.78964570000000001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0.19535530000000001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0.4225776</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0.16207820000000001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8.6835894000000007</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3.5836699999999999E-2</c:v>
                </c:pt>
                <c:pt idx="1">
                  <c:v>5.9604999999999998E-2</c:v>
                </c:pt>
                <c:pt idx="2">
                  <c:v>0.12578449999999999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6.6934999999999995E-2</c:v>
                </c:pt>
                <c:pt idx="1">
                  <c:v>8.1640500000000005E-2</c:v>
                </c:pt>
                <c:pt idx="2">
                  <c:v>0.21911559999999999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3.1967799999999998E-2</c:v>
                </c:pt>
                <c:pt idx="1">
                  <c:v>3.0474299999999999E-2</c:v>
                </c:pt>
                <c:pt idx="2">
                  <c:v>0.16247519999999999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0.8849458</c:v>
                </c:pt>
                <c:pt idx="1">
                  <c:v>0.8214553</c:v>
                </c:pt>
                <c:pt idx="2">
                  <c:v>0.33847690000000002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5.4568600000000002E-2</c:v>
                </c:pt>
                <c:pt idx="1">
                  <c:v>0.14059650000000001</c:v>
                </c:pt>
                <c:pt idx="2">
                  <c:v>9.6604400000000007E-2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0.2358249</c:v>
                </c:pt>
                <c:pt idx="1">
                  <c:v>0.13426270000000001</c:v>
                </c:pt>
                <c:pt idx="2">
                  <c:v>0.1186118</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0.11656279999999999</c:v>
                </c:pt>
                <c:pt idx="1">
                  <c:v>3.91957E-2</c:v>
                </c:pt>
                <c:pt idx="2">
                  <c:v>7.9642199999999996E-2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0.28065869999999998</c:v>
                </c:pt>
                <c:pt idx="1">
                  <c:v>0.83791749999999998</c:v>
                </c:pt>
                <c:pt idx="2">
                  <c:v>0.64901920000000002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0.14189260000000001</c:v>
                </c:pt>
                <c:pt idx="1">
                  <c:v>9.5358999999999999E-2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0.14094860000000001</c:v>
                </c:pt>
                <c:pt idx="1">
                  <c:v>0.2470986</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0.10126209999999999</c:v>
                </c:pt>
                <c:pt idx="1">
                  <c:v>0.35701470000000002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0.40207159999999997</c:v>
                </c:pt>
                <c:pt idx="1">
                  <c:v>0.26205230000000002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4.3298000000000003E-2</c:v>
                </c:pt>
                <c:pt idx="1">
                  <c:v>0.12794839999999999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0.14318549999999999</c:v>
                </c:pt>
                <c:pt idx="1">
                  <c:v>0.19264870000000001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0.1126221</c:v>
                </c:pt>
                <c:pt idx="1">
                  <c:v>7.1842400000000001E-2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0.58695790000000003</c:v>
                </c:pt>
                <c:pt idx="1">
                  <c:v>0.49102089999999998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0.83221480000000003</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0.77003480000000002</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0.77978340000000002</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0.72916669999999995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0.73702420000000002</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0.85858579999999995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0.88501739999999995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0.80505409999999999</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0.87190080000000003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0.834507</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0.93950180000000005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0.94909089999999996</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0.92748090000000005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0.9298246</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0.9107807</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0.13638610000000001</c:v>
                </c:pt>
                <c:pt idx="1">
                  <c:v>0.25445790000000001</c:v>
                </c:pt>
                <c:pt idx="2">
                  <c:v>0.1220001</c:v>
                </c:pt>
                <c:pt idx="3">
                  <c:v>0.13183909999999999</c:v>
                </c:pt>
                <c:pt idx="4">
                  <c:v>6.1086599999999998E-2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8.9418999999999998E-2</c:v>
                </c:pt>
                <c:pt idx="1">
                  <c:v>9.48267E-2</c:v>
                </c:pt>
                <c:pt idx="2">
                  <c:v>8.8258199999999995E-2</c:v>
                </c:pt>
                <c:pt idx="3">
                  <c:v>7.3359099999999997E-2</c:v>
                </c:pt>
                <c:pt idx="4">
                  <c:v>8.7850700000000004E-2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6.15046E-2</c:v>
                </c:pt>
                <c:pt idx="1">
                  <c:v>6.4255499999999993E-2</c:v>
                </c:pt>
                <c:pt idx="2">
                  <c:v>8.7006299999999995E-2</c:v>
                </c:pt>
                <c:pt idx="3">
                  <c:v>5.5740999999999999E-2</c:v>
                </c:pt>
                <c:pt idx="4">
                  <c:v>6.0043699999999998E-2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0.86673889999999998</c:v>
                </c:pt>
                <c:pt idx="1">
                  <c:v>0.73013030000000001</c:v>
                </c:pt>
                <c:pt idx="2">
                  <c:v>0.7700979</c:v>
                </c:pt>
                <c:pt idx="3">
                  <c:v>0.86375279999999999</c:v>
                </c:pt>
                <c:pt idx="4">
                  <c:v>0.8437405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0.76646709999999996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0.86805560000000004</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0.80921050000000005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0.84397160000000004</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0.77564100000000002</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0.62184879999999998</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0.68055560000000004</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0.62114539999999996</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0.7068063</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0.64251210000000003</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0.76571429999999996</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0.78571429999999998</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0.80428140000000004</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0.80797099999999999</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0.77485380000000004</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0.78735630000000001</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0.77380959999999999</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0.79027349999999996</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0.79853479999999999</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0.74411760000000005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0.74242419999999998</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0.83072100000000004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0.86075950000000001</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0.89312979999999997</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0.87616099999999997</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0.95666660000000003</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0.95438590000000001</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0.95759720000000004</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0.93442619999999998</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0.95501729999999996</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0.84563759999999999</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0.82042250000000005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0.79285720000000004</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0.81069959999999996</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0.79238750000000002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0.95876289999999997</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0.97569439999999996</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0.96875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0.97835499999999997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0.97560979999999997</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0.88256230000000002</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0.8819188</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0.93430659999999999</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0.90366970000000002</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0.91238669999999999</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0.93188850000000001</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0.94043889999999997</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0.92164179999999996</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0.91104289999999999</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2.7192000000000001E-2</c:v>
                </c:pt>
                <c:pt idx="1">
                  <c:v>3.67134E-2</c:v>
                </c:pt>
                <c:pt idx="2">
                  <c:v>6.1559900000000001E-2</c:v>
                </c:pt>
                <c:pt idx="3">
                  <c:v>7.9323000000000005E-2</c:v>
                </c:pt>
                <c:pt idx="4">
                  <c:v>2.6329399999999999E-2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6.1223699999999999E-2</c:v>
                </c:pt>
                <c:pt idx="1">
                  <c:v>8.4985699999999997E-2</c:v>
                </c:pt>
                <c:pt idx="2">
                  <c:v>0.1231772</c:v>
                </c:pt>
                <c:pt idx="3">
                  <c:v>9.6691899999999997E-2</c:v>
                </c:pt>
                <c:pt idx="4">
                  <c:v>5.19967E-2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1.78893E-2</c:v>
                </c:pt>
                <c:pt idx="1">
                  <c:v>7.7758300000000002E-2</c:v>
                </c:pt>
                <c:pt idx="2">
                  <c:v>0.10297000000000001</c:v>
                </c:pt>
                <c:pt idx="3">
                  <c:v>6.2069100000000002E-2</c:v>
                </c:pt>
                <c:pt idx="4">
                  <c:v>2.7739400000000001E-2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0.90933529999999996</c:v>
                </c:pt>
                <c:pt idx="1">
                  <c:v>0.82780279999999995</c:v>
                </c:pt>
                <c:pt idx="2">
                  <c:v>0.72090849999999995</c:v>
                </c:pt>
                <c:pt idx="3">
                  <c:v>0.78714819999999996</c:v>
                </c:pt>
                <c:pt idx="4">
                  <c:v>0.95232340000000004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0.85901640000000001</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0.87417219999999995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0.89115639999999996</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0.86693549999999997</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0.85126579999999996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0.89306359999999996</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0.90510950000000001</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0.87426899999999996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0.73333329999999997</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0.72945210000000005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0.72852240000000001</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0.77510040000000002</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0.70297030000000005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0.61006289999999996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0.54491020000000001</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0.77580070000000001</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0.85263160000000005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0.86159169999999996</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0.85470089999999999</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0.86229509999999998</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0.81710919999999998</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0.85151520000000003</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0.79204889999999994</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0.79411759999999998</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0.80530970000000002</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0.8540373</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0.84887460000000003</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0.86129029999999995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0.82879380000000002</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0.8138801</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0.69886360000000003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0.72549019999999997</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0.7377049</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0.77483449999999998</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0.76165799999999995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0.78134110000000001</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0.77477479999999999</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0.79331309999999999</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0.78832120000000006</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0.75223879999999999</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0.90073530000000002</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0.93726940000000003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0.92805760000000004</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0.94444439999999996</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0.92905409999999999</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0.1474946</c:v>
                </c:pt>
                <c:pt idx="1">
                  <c:v>8.8280399999999995E-2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0.12978980000000001</c:v>
                </c:pt>
                <c:pt idx="1">
                  <c:v>0.12693579999999999</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9.4320100000000004E-2</c:v>
                </c:pt>
                <c:pt idx="1">
                  <c:v>0.14746049999999999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0.75783699999999998</c:v>
                </c:pt>
                <c:pt idx="1">
                  <c:v>0.63447299999999995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0.99236639999999998</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0.9928572</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0.96491229999999995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0.99324319999999999</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0.94444439999999996</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0.93788819999999995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0.95266269999999997</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0.93661970000000005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0.96648040000000002</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0.63302749999999997</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0.65686270000000002</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0.66249999999999998</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0.56666669999999997</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0.75925929999999997</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0.71296300000000001</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0.6698113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0.73170729999999995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0.68807339999999995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0.71844660000000005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0.72222220000000004</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0.70238100000000003</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0.60638300000000001</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0.59770109999999999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0.6404495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0.63541669999999995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0.7428572</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0.62650600000000001</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0.75675680000000001</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0.79629629999999996</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0.75892859999999995</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0.77906980000000003</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0.67010309999999995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0.9050279</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0.87700529999999999</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0.94155840000000002</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0.94890509999999995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0.92356689999999997</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0.79742769999999996</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0.82608689999999996</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0.76408450000000006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0.82786890000000002</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0.7973422</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0.84259260000000002</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0.87619049999999998</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0.87804879999999996</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0.88421050000000001</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0.1006061</c:v>
                </c:pt>
                <c:pt idx="1">
                  <c:v>0.1084272</c:v>
                </c:pt>
                <c:pt idx="2">
                  <c:v>6.9509100000000004E-2</c:v>
                </c:pt>
                <c:pt idx="3">
                  <c:v>3.1971300000000001E-2</c:v>
                </c:pt>
                <c:pt idx="4">
                  <c:v>4.5947799999999997E-2</c:v>
                </c:pt>
                <c:pt idx="5">
                  <c:v>0.1108763</c:v>
                </c:pt>
                <c:pt idx="6">
                  <c:v>7.7562099999999995E-2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0.16515360000000001</c:v>
                </c:pt>
                <c:pt idx="1">
                  <c:v>0.192966</c:v>
                </c:pt>
                <c:pt idx="2">
                  <c:v>0.18184049999999999</c:v>
                </c:pt>
                <c:pt idx="3">
                  <c:v>0.1780564</c:v>
                </c:pt>
                <c:pt idx="4">
                  <c:v>0.1958134</c:v>
                </c:pt>
                <c:pt idx="5">
                  <c:v>0.1568338</c:v>
                </c:pt>
                <c:pt idx="6">
                  <c:v>0.13139989999999999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0.13846310000000001</c:v>
                </c:pt>
                <c:pt idx="1">
                  <c:v>8.6011299999999999E-2</c:v>
                </c:pt>
                <c:pt idx="2">
                  <c:v>8.8924199999999995E-2</c:v>
                </c:pt>
                <c:pt idx="3">
                  <c:v>7.7865199999999996E-2</c:v>
                </c:pt>
                <c:pt idx="4">
                  <c:v>0.18827759999999999</c:v>
                </c:pt>
                <c:pt idx="5">
                  <c:v>7.6997899999999994E-2</c:v>
                </c:pt>
                <c:pt idx="6">
                  <c:v>5.8791900000000001E-2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0.66501299999999997</c:v>
                </c:pt>
                <c:pt idx="1">
                  <c:v>0.61020750000000001</c:v>
                </c:pt>
                <c:pt idx="2">
                  <c:v>0.60499369999999997</c:v>
                </c:pt>
                <c:pt idx="3">
                  <c:v>0.61753820000000004</c:v>
                </c:pt>
                <c:pt idx="4">
                  <c:v>0.55600079999999996</c:v>
                </c:pt>
                <c:pt idx="5">
                  <c:v>0.78515290000000004</c:v>
                </c:pt>
                <c:pt idx="6">
                  <c:v>0.81665030000000005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0.86238530000000002</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0.87387389999999998</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0.85882349999999996</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0.81443299999999996</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0.86585369999999995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0.8139535</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0.84931500000000004</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0.79268289999999997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0.91025639999999997</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0.9037037</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0.89677419999999997</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0.75862070000000004</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0.62857149999999995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0.80392160000000001</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0.78688530000000001</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0.93548390000000003</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0.74074070000000003</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0.86315790000000003</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0.90322579999999997</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0.86904760000000003</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0.86486490000000005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0.85443040000000003</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0.88157890000000005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0.88823529999999995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0.8676471</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0.81420769999999998</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0.83383689999999999</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0.85493830000000004</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0.80448719999999996</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0.77121770000000001</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0.8212121</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0.6176471</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0.80392160000000001</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0.85245899999999997</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0.75471699999999997</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0.72151900000000002</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5.3811699999999997E-2</c:v>
                </c:pt>
                <c:pt idx="1">
                  <c:v>5.6626599999999999E-2</c:v>
                </c:pt>
                <c:pt idx="2">
                  <c:v>0.262826</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6.0434300000000003E-2</c:v>
                </c:pt>
                <c:pt idx="1">
                  <c:v>0.1053929</c:v>
                </c:pt>
                <c:pt idx="2">
                  <c:v>0.1640712</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4.5937600000000002E-2</c:v>
                </c:pt>
                <c:pt idx="1">
                  <c:v>7.3614499999999999E-2</c:v>
                </c:pt>
                <c:pt idx="2">
                  <c:v>0.1095995</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0.92587870000000005</c:v>
                </c:pt>
                <c:pt idx="1">
                  <c:v>0.74487340000000002</c:v>
                </c:pt>
                <c:pt idx="2">
                  <c:v>0.75782159999999998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0.86746990000000002</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0.80952380000000002</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0.83035709999999996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0.84431140000000005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0.77472529999999995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0.5371901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0.56896550000000001</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0.5625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0.55172410000000005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0.53183519999999995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0.5824916</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0.61855669999999996</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0.5950704</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0.59539470000000005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0.8491379</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0.87234040000000002</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0.88938050000000002</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0.8745098</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0.73244149999999997</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0.72727269999999999</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0.71626299999999998</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0.67063490000000003</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0.6548387</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0.75389410000000001</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0.74121400000000004</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0.80983609999999995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0.73180080000000003</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0.71903320000000004</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0.25</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0.39613530000000002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0.4369748</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0.56481479999999995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0.49090909999999999</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0.54368930000000004</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0.48571429999999999</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0.1651164</c:v>
                </c:pt>
                <c:pt idx="1">
                  <c:v>8.8063900000000001E-2</c:v>
                </c:pt>
                <c:pt idx="2">
                  <c:v>4.2911699999999997E-2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0.10180640000000001</c:v>
                </c:pt>
                <c:pt idx="1">
                  <c:v>7.0432300000000003E-2</c:v>
                </c:pt>
                <c:pt idx="2">
                  <c:v>2.8689300000000001E-2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6.5194699999999994E-2</c:v>
                </c:pt>
                <c:pt idx="1">
                  <c:v>2.6363999999999999E-2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0.69432609999999995</c:v>
                </c:pt>
                <c:pt idx="1">
                  <c:v>0.96508400000000005</c:v>
                </c:pt>
                <c:pt idx="2">
                  <c:v>0.99252269999999998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0.51401870000000005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0.59134609999999999</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0.66346159999999998</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0.63934429999999998</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0.59154929999999994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0.8823529</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0.87804879999999996</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0.86915889999999996</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0.84558820000000001</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0.82568810000000004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0.90214070000000002</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0.91373800000000005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0.87936510000000001</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0.89393940000000005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0.88544889999999998</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0.60902259999999997</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0.67068269999999997</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0.68400000000000005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0.62679430000000003</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0.64503820000000001</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0.76729559999999997</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0.85350320000000002</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0.83916089999999999</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0.77235770000000004</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0.83703700000000003</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0.25</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0.3538462</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0.38095240000000002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0.32692310000000002</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0.27868850000000001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8.9233130999999997</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9.0094042000000005</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8.9347829999999995</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8.8888893000000007</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8.7236022999999996</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0.48108109999999998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0.3948718</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0.40526319999999999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0.41509430000000003</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0.3350785</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2.61224E-2</c:v>
                </c:pt>
                <c:pt idx="1">
                  <c:v>3.2658899999999998E-2</c:v>
                </c:pt>
                <c:pt idx="2">
                  <c:v>4.30199E-2</c:v>
                </c:pt>
                <c:pt idx="3">
                  <c:v>0.1050475</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8.3008100000000001E-2</c:v>
                </c:pt>
                <c:pt idx="1">
                  <c:v>8.5091299999999995E-2</c:v>
                </c:pt>
                <c:pt idx="2">
                  <c:v>8.2545999999999994E-2</c:v>
                </c:pt>
                <c:pt idx="3">
                  <c:v>0.14975949999999999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7.12425E-2</c:v>
                </c:pt>
                <c:pt idx="1">
                  <c:v>0.1227895</c:v>
                </c:pt>
                <c:pt idx="2">
                  <c:v>3.8774200000000002E-2</c:v>
                </c:pt>
                <c:pt idx="3">
                  <c:v>0.13257540000000001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0.81494809999999995</c:v>
                </c:pt>
                <c:pt idx="1">
                  <c:v>0.80290150000000005</c:v>
                </c:pt>
                <c:pt idx="2">
                  <c:v>0.86222699999999997</c:v>
                </c:pt>
                <c:pt idx="3">
                  <c:v>0.53273099999999995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7.1234199999999998E-2</c:v>
                </c:pt>
                <c:pt idx="1">
                  <c:v>0.14204990000000001</c:v>
                </c:pt>
                <c:pt idx="2">
                  <c:v>0.12363540000000001</c:v>
                </c:pt>
                <c:pt idx="3">
                  <c:v>4.1487400000000001E-2</c:v>
                </c:pt>
                <c:pt idx="4">
                  <c:v>0.1525965</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9.4436300000000001E-2</c:v>
                </c:pt>
                <c:pt idx="1">
                  <c:v>0.11929620000000001</c:v>
                </c:pt>
                <c:pt idx="2">
                  <c:v>8.4924399999999997E-2</c:v>
                </c:pt>
                <c:pt idx="3">
                  <c:v>0.11284230000000001</c:v>
                </c:pt>
                <c:pt idx="4">
                  <c:v>0.12539829999999999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3.8300300000000002E-2</c:v>
                </c:pt>
                <c:pt idx="1">
                  <c:v>7.5393299999999996E-2</c:v>
                </c:pt>
                <c:pt idx="2">
                  <c:v>4.40551E-2</c:v>
                </c:pt>
                <c:pt idx="3">
                  <c:v>0.20996770000000001</c:v>
                </c:pt>
                <c:pt idx="4">
                  <c:v>6.7602700000000002E-2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0.71504009999999996</c:v>
                </c:pt>
                <c:pt idx="1">
                  <c:v>0.6495088</c:v>
                </c:pt>
                <c:pt idx="2">
                  <c:v>0.87065519999999996</c:v>
                </c:pt>
                <c:pt idx="3">
                  <c:v>0.59321250000000003</c:v>
                </c:pt>
                <c:pt idx="4">
                  <c:v>0.52599220000000002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The Queen Elizabeth Hospital, King's Lynn,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346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598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58</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6897248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598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231367696"/>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80835032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901722598"/>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4914295"/>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750043"/>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1594789"/>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1580097"/>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9278057"/>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046022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596293"/>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7141418"/>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910091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8259615"/>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1189980"/>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946609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2721518"/>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2836919"/>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2298837"/>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791606"/>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60855917"/>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255591365"/>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582292377"/>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577261877"/>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025367247"/>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921892426"/>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6142988"/>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973398030"/>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138676008"/>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034017986"/>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690844741"/>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238088135"/>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295834481"/>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533108070"/>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dirty="0">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dirty="0">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951999519"/>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175771093"/>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597901262"/>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630314327"/>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798899810"/>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944161893"/>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66249763"/>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827538358"/>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849312318"/>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98911390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343006045"/>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036624781"/>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4200389010"/>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9520710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493660287"/>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829974767"/>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290627720"/>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19258806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920218271"/>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4529375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808924207"/>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365774488"/>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708199951"/>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560724301"/>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4149747805"/>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4099621921"/>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4226073982"/>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422815747"/>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67879064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6731330"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The Queen Elizabeth Hospital, King's Lynn,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898692499"/>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01565524"/>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37268534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675852512"/>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240063" y="622300"/>
            <a:ext cx="503856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The Queen Elizabeth Hospital, King's Lynn,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422234942"/>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415753810"/>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34437071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693017554"/>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405518620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836874348"/>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044512068"/>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165204050"/>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735064780"/>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39840181"/>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322570058"/>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85016068"/>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315190047"/>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68718740"/>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689130436"/>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028829539"/>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362883816"/>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291923208"/>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636716530"/>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270544490"/>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73394934"/>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793807096"/>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230093450"/>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4278910087"/>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970883395"/>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097420332"/>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261602433"/>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570540668"/>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889536334"/>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26%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297819028"/>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916892028"/>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354348143"/>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046780979"/>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52963767"/>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495853458"/>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802330704"/>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68452521"/>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600558151"/>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586892138"/>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189070765"/>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73549413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4216943605"/>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004824188"/>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764557123"/>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971224632"/>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02664917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5143836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16796555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843764063"/>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909179170"/>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68395016"/>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194261378"/>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479706256"/>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62830788"/>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177873314"/>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19306006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726859394"/>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646772656"/>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321510314"/>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4090362801"/>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878906471"/>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724606055"/>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676815163"/>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666249825"/>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701967832"/>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732808996"/>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30647818"/>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4658178"/>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7961414"/>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0451866"/>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1923678"/>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193624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049830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0822832"/>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4092591"/>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1588724"/>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636619517"/>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739310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3570236"/>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7607243"/>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1413583"/>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9393765"/>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2605607"/>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5591059"/>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640044"/>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6808610"/>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5994191"/>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371818"/>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2494807"/>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2221536"/>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5398182"/>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5227556"/>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803898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9088498"/>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3408437"/>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7287935"/>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3045297"/>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1925805"/>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9340162"/>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5708072"/>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6856444"/>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9790662"/>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625813"/>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643370"/>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9582187"/>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5671846"/>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6646052"/>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3651953"/>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6404191"/>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88919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635004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6370409"/>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3579017"/>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7070896"/>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6484686"/>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1573912"/>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5074550"/>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47201429"/>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8112962"/>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656822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2528577"/>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6294591"/>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1991355"/>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2248466"/>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5833018"/>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5437543"/>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003585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3522350"/>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7815134"/>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9989308"/>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8515045"/>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4767005"/>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294393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7053372"/>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2317653"/>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71909354"/>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0258329"/>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9039687"/>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751472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38413348"/>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569658"/>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930803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8723280"/>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0123288"/>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5403909"/>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1010890"/>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3439750"/>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010344"/>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3765111"/>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1199443"/>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874976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2933452"/>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4537834"/>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1679374"/>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040539"/>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557740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8689468"/>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1021067"/>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2383334"/>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9126954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583671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0663232"/>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7306375"/>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2085759"/>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1926115"/>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2987321"/>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40780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5588092"/>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90028"/>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7602707"/>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0002371"/>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7595752"/>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8344836"/>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2206664"/>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149884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8840028"/>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5455490"/>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3642245"/>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8049932"/>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6532160"/>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839332"/>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7901884"/>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160859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0670608"/>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231126"/>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804529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4859686"/>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75397953"/>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849286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240063" y="622300"/>
            <a:ext cx="5038560" cy="276999"/>
          </a:xfrm>
          <a:prstGeom prst="rect">
            <a:avLst/>
          </a:prstGeom>
          <a:noFill/>
        </p:spPr>
        <p:txBody>
          <a:bodyPr wrap="none" rtlCol="0">
            <a:spAutoFit/>
          </a:bodyPr>
          <a:lstStyle/>
          <a:p>
            <a:pPr algn="r"/>
            <a:r>
              <a:rPr lang="en-GB" sz="1200" b="1" noProof="0">
                <a:solidFill>
                  <a:srgbClr val="336E9F"/>
                </a:solidFill>
                <a:latin typeface="Arial"/>
                <a:cs typeface="Arial"/>
              </a:rPr>
              <a:t>The Queen Elizabeth Hospital, King's Lynn,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26980</TotalTime>
  <Words>25903</Words>
  <Application>Microsoft Office PowerPoint</Application>
  <PresentationFormat>Custom</PresentationFormat>
  <Paragraphs>6510</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