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2.93443E-2</c:v>
                </c:pt>
                <c:pt idx="1">
                  <c:v>2.6329100000000001E-2</c:v>
                </c:pt>
                <c:pt idx="2">
                  <c:v>3.2033899999999997E-2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0.11348270000000001</c:v>
                </c:pt>
                <c:pt idx="1">
                  <c:v>0.15616659999999999</c:v>
                </c:pt>
                <c:pt idx="2">
                  <c:v>8.0497200000000005E-2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2.9496100000000001E-2</c:v>
                </c:pt>
                <c:pt idx="1">
                  <c:v>3.1286700000000001E-2</c:v>
                </c:pt>
                <c:pt idx="2">
                  <c:v>3.4039999999999999E-3</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0.97059819999999997</c:v>
                </c:pt>
                <c:pt idx="1">
                  <c:v>0.82877420000000002</c:v>
                </c:pt>
                <c:pt idx="2">
                  <c:v>0.93159789999999998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0.83185699999999996</c:v>
                </c:pt>
                <c:pt idx="1">
                  <c:v>0.69751359999999996</c:v>
                </c:pt>
                <c:pt idx="2">
                  <c:v>0.51552920000000002</c:v>
                </c:pt>
                <c:pt idx="3">
                  <c:v>0.64599240000000002</c:v>
                </c:pt>
                <c:pt idx="4">
                  <c:v>0.61471580000000003</c:v>
                </c:pt>
                <c:pt idx="5">
                  <c:v>0.75351000000000001</c:v>
                </c:pt>
                <c:pt idx="6">
                  <c:v>0.7082794</c:v>
                </c:pt>
                <c:pt idx="7">
                  <c:v>0.58636469999999996</c:v>
                </c:pt>
                <c:pt idx="8">
                  <c:v>0.57594199999999995</c:v>
                </c:pt>
                <c:pt idx="9">
                  <c:v>0.57652400000000004</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5.33794E-2</c:v>
                </c:pt>
                <c:pt idx="2">
                  <c:v>0.27613850000000001</c:v>
                </c:pt>
                <c:pt idx="3">
                  <c:v>0</c:v>
                </c:pt>
                <c:pt idx="4">
                  <c:v>0</c:v>
                </c:pt>
                <c:pt idx="5">
                  <c:v>3.7634000000000001E-2</c:v>
                </c:pt>
                <c:pt idx="6">
                  <c:v>0</c:v>
                </c:pt>
                <c:pt idx="7">
                  <c:v>0.15326390000000001</c:v>
                </c:pt>
                <c:pt idx="8">
                  <c:v>2.4844000000000001E-2</c:v>
                </c:pt>
                <c:pt idx="9">
                  <c:v>0</c:v>
                </c:pt>
                <c:pt idx="10">
                  <c:v>8.4736400000000003E-2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0.1402996</c:v>
                </c:pt>
                <c:pt idx="1">
                  <c:v>0.2028568</c:v>
                </c:pt>
                <c:pt idx="2">
                  <c:v>0.18803629999999999</c:v>
                </c:pt>
                <c:pt idx="3">
                  <c:v>0.27652670000000001</c:v>
                </c:pt>
                <c:pt idx="4">
                  <c:v>0.38528420000000002</c:v>
                </c:pt>
                <c:pt idx="5">
                  <c:v>0.15849849999999999</c:v>
                </c:pt>
                <c:pt idx="6">
                  <c:v>0.2203936</c:v>
                </c:pt>
                <c:pt idx="7">
                  <c:v>0.21131810000000001</c:v>
                </c:pt>
                <c:pt idx="8">
                  <c:v>0.29978500000000002</c:v>
                </c:pt>
                <c:pt idx="9">
                  <c:v>0.42347600000000002</c:v>
                </c:pt>
                <c:pt idx="10">
                  <c:v>0.2264282</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2.78429E-2</c:v>
                </c:pt>
                <c:pt idx="1">
                  <c:v>0</c:v>
                </c:pt>
                <c:pt idx="2">
                  <c:v>0</c:v>
                </c:pt>
                <c:pt idx="3">
                  <c:v>7.7409800000000001E-2</c:v>
                </c:pt>
                <c:pt idx="4">
                  <c:v>0</c:v>
                </c:pt>
                <c:pt idx="5">
                  <c:v>1.26573E-2</c:v>
                </c:pt>
                <c:pt idx="6">
                  <c:v>7.6413999999999996E-3</c:v>
                </c:pt>
                <c:pt idx="7">
                  <c:v>0</c:v>
                </c:pt>
                <c:pt idx="8">
                  <c:v>4.3892100000000003E-2</c:v>
                </c:pt>
                <c:pt idx="9">
                  <c:v>0</c:v>
                </c:pt>
                <c:pt idx="10">
                  <c:v>4.0285799999999997E-2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4.6250199999999998E-2</c:v>
                </c:pt>
                <c:pt idx="2">
                  <c:v>2.0296000000000002E-2</c:v>
                </c:pt>
                <c:pt idx="3">
                  <c:v>7.1099999999999994E-5</c:v>
                </c:pt>
                <c:pt idx="4">
                  <c:v>0</c:v>
                </c:pt>
                <c:pt idx="5">
                  <c:v>3.7700200000000003E-2</c:v>
                </c:pt>
                <c:pt idx="6">
                  <c:v>6.3685500000000006E-2</c:v>
                </c:pt>
                <c:pt idx="7">
                  <c:v>4.9053300000000001E-2</c:v>
                </c:pt>
                <c:pt idx="8">
                  <c:v>5.55369E-2</c:v>
                </c:pt>
                <c:pt idx="9">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0.95130559999999997</c:v>
                </c:pt>
                <c:pt idx="1">
                  <c:v>0.89667540000000001</c:v>
                </c:pt>
                <c:pt idx="2">
                  <c:v>0.84968520000000003</c:v>
                </c:pt>
                <c:pt idx="3">
                  <c:v>0.80121050000000005</c:v>
                </c:pt>
                <c:pt idx="4">
                  <c:v>0.84140559999999998</c:v>
                </c:pt>
                <c:pt idx="5">
                  <c:v>0.90609470000000003</c:v>
                </c:pt>
                <c:pt idx="6">
                  <c:v>0.87790690000000005</c:v>
                </c:pt>
                <c:pt idx="7">
                  <c:v>0.84589700000000001</c:v>
                </c:pt>
                <c:pt idx="8">
                  <c:v>0.79068700000000003</c:v>
                </c:pt>
                <c:pt idx="9">
                  <c:v>0.9189638</c:v>
                </c:pt>
                <c:pt idx="10">
                  <c:v>0.80967469999999997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8.4718500000000002E-2</c:v>
                </c:pt>
                <c:pt idx="1">
                  <c:v>5.1539799999999997E-2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0.20068649999999999</c:v>
                </c:pt>
                <c:pt idx="1">
                  <c:v>0.16567200000000001</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1.52373E-2</c:v>
                </c:pt>
                <c:pt idx="1">
                  <c:v>6.9966E-2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0.76173579999999996</c:v>
                </c:pt>
                <c:pt idx="1">
                  <c:v>0.77723770000000003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9.9434900000000007E-2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0.61441840000000003</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6.6157800000000003E-2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8.7925692000000009</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1.0323799999999999E-2</c:v>
                </c:pt>
                <c:pt idx="1">
                  <c:v>3.4005300000000002E-2</c:v>
                </c:pt>
                <c:pt idx="2">
                  <c:v>9.17356E-2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0.1179608</c:v>
                </c:pt>
                <c:pt idx="1">
                  <c:v>0.13283990000000001</c:v>
                </c:pt>
                <c:pt idx="2">
                  <c:v>0.28721350000000001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6.4548000000000001E-3</c:v>
                </c:pt>
                <c:pt idx="1">
                  <c:v>4.8745999999999998E-3</c:v>
                </c:pt>
                <c:pt idx="2">
                  <c:v>0.12842629999999999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0.8564311</c:v>
                </c:pt>
                <c:pt idx="1">
                  <c:v>0.85872300000000001</c:v>
                </c:pt>
                <c:pt idx="2">
                  <c:v>0.53051320000000002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1.4694E-3</c:v>
                </c:pt>
                <c:pt idx="1">
                  <c:v>9.5145199999999999E-2</c:v>
                </c:pt>
                <c:pt idx="2">
                  <c:v>5.5239000000000003E-2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0.34202320000000003</c:v>
                </c:pt>
                <c:pt idx="1">
                  <c:v>0.22516539999999999</c:v>
                </c:pt>
                <c:pt idx="2">
                  <c:v>0.20134260000000001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6.3463699999999998E-2</c:v>
                </c:pt>
                <c:pt idx="1">
                  <c:v>0</c:v>
                </c:pt>
                <c:pt idx="2">
                  <c:v>3.82768E-2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8.4722099999999995E-2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0.39758690000000002</c:v>
                </c:pt>
                <c:pt idx="1">
                  <c:v>0.89859060000000002</c:v>
                </c:pt>
                <c:pt idx="2">
                  <c:v>0.56794270000000002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9.5064700000000002E-2</c:v>
                </c:pt>
                <c:pt idx="1">
                  <c:v>2.5267299999999999E-2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0.23460449999999999</c:v>
                </c:pt>
                <c:pt idx="1">
                  <c:v>0.38728210000000002</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5.4434200000000002E-2</c:v>
                </c:pt>
                <c:pt idx="1">
                  <c:v>0.28692299999999998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0.36995070000000002</c:v>
                </c:pt>
                <c:pt idx="1">
                  <c:v>0.440863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3.2287000000000001E-3</c:v>
                </c:pt>
                <c:pt idx="1">
                  <c:v>7.1035899999999999E-2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0.2233241</c:v>
                </c:pt>
                <c:pt idx="1">
                  <c:v>0.30647380000000002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7.2552800000000001E-2</c:v>
                </c:pt>
                <c:pt idx="1">
                  <c:v>1.4929899999999999E-2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0.64457200000000003</c:v>
                </c:pt>
                <c:pt idx="1">
                  <c:v>0.51526859999999997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0.84375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0.83720930000000005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0.71134019999999998</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0.90721649999999998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0.88461540000000005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0.8139535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0.85333340000000002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0.78350509999999995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0.96774190000000004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0.9210526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0.943662</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0.92307689999999998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0.10618279999999999</c:v>
                </c:pt>
                <c:pt idx="1">
                  <c:v>0.21948309999999999</c:v>
                </c:pt>
                <c:pt idx="2">
                  <c:v>8.7600899999999995E-2</c:v>
                </c:pt>
                <c:pt idx="3">
                  <c:v>0.1032469</c:v>
                </c:pt>
                <c:pt idx="4">
                  <c:v>3.1883700000000001E-2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0.1498255</c:v>
                </c:pt>
                <c:pt idx="1">
                  <c:v>0.16477639999999999</c:v>
                </c:pt>
                <c:pt idx="2">
                  <c:v>0.15705669999999999</c:v>
                </c:pt>
                <c:pt idx="3">
                  <c:v>0.13054350000000001</c:v>
                </c:pt>
                <c:pt idx="4">
                  <c:v>0.14625650000000001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3.1301299999999997E-2</c:v>
                </c:pt>
                <c:pt idx="1">
                  <c:v>2.92806E-2</c:v>
                </c:pt>
                <c:pt idx="2">
                  <c:v>5.2607099999999997E-2</c:v>
                </c:pt>
                <c:pt idx="3">
                  <c:v>2.71489E-2</c:v>
                </c:pt>
                <c:pt idx="4">
                  <c:v>3.0840800000000002E-2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0.88252889999999995</c:v>
                </c:pt>
                <c:pt idx="1">
                  <c:v>0.7876204</c:v>
                </c:pt>
                <c:pt idx="2">
                  <c:v>0.78659970000000001</c:v>
                </c:pt>
                <c:pt idx="3">
                  <c:v>0.87015629999999999</c:v>
                </c:pt>
                <c:pt idx="4">
                  <c:v>0.90597090000000002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0.85454549999999996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0.92857140000000005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0.85454549999999996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0.62318839999999998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0.73913039999999997</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0.6323529</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0.82242990000000005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0.80357140000000005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0.91304350000000001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0.84810129999999995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0.80555560000000004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0.75471699999999997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0.76785709999999996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0.8913044</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0.82051280000000004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0.80555560000000004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0.7722772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0.89041099999999995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0.90196080000000001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0.95833330000000005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0.98039220000000005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0.97560979999999997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0.98666670000000001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0.95876289999999997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0.78125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0.82692310000000002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0.88372090000000003</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0.81333330000000004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0.78350509999999995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0.98958330000000005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0.97674419999999995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0.98648650000000004</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0.92929289999999998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0.94791669999999995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0.92682929999999997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0.85915490000000005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0.82474230000000004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0.9619048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0.92727269999999995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0.94936710000000002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0.97142859999999998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5.1723999999999997E-3</c:v>
                </c:pt>
                <c:pt idx="1">
                  <c:v>6.4970999999999996E-3</c:v>
                </c:pt>
                <c:pt idx="2">
                  <c:v>3.2068300000000001E-2</c:v>
                </c:pt>
                <c:pt idx="3">
                  <c:v>4.5691599999999999E-2</c:v>
                </c:pt>
                <c:pt idx="4">
                  <c:v>7.4523000000000002E-3</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0.10526290000000001</c:v>
                </c:pt>
                <c:pt idx="1">
                  <c:v>0.1454184</c:v>
                </c:pt>
                <c:pt idx="2">
                  <c:v>0.1821603</c:v>
                </c:pt>
                <c:pt idx="3">
                  <c:v>0.16395480000000001</c:v>
                </c:pt>
                <c:pt idx="4">
                  <c:v>8.9750999999999997E-2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4.7542000000000001E-2</c:v>
                </c:pt>
                <c:pt idx="2">
                  <c:v>7.3478399999999999E-2</c:v>
                </c:pt>
                <c:pt idx="3">
                  <c:v>2.84376E-2</c:v>
                </c:pt>
                <c:pt idx="4">
                  <c:v>8.8623E-3</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1.79735E-2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0.91942559999999995</c:v>
                </c:pt>
                <c:pt idx="1">
                  <c:v>0.76212690000000005</c:v>
                </c:pt>
                <c:pt idx="2">
                  <c:v>0.70827799999999996</c:v>
                </c:pt>
                <c:pt idx="3">
                  <c:v>0.7697946</c:v>
                </c:pt>
                <c:pt idx="4">
                  <c:v>0.95193059999999996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0.88659790000000005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0.85416669999999995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0.85135139999999998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0.9183673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0.8301887</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0.89285709999999996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0.97777780000000003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0.84810129999999995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0.76041669999999995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0.74509809999999999</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0.75609760000000004</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0.72164950000000005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0.56521739999999998</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0.51282050000000001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0.56000000000000005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0.86021510000000001</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0.89361699999999999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0.89743589999999995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0.88405800000000001</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0.7428572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0.82142859999999995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0.83544300000000005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0.86915889999999996</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0.87128709999999998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0.90566040000000003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0.82051280000000004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0.85436889999999999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0.68085099999999998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0.80952380000000002</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0.84848489999999999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0.75238099999999997</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0.85454549999999996</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0.7820513</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0.91860470000000005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0.97826089999999999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0.94117649999999997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0.92753620000000003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0.92783499999999997</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0.1030967</c:v>
                </c:pt>
                <c:pt idx="1">
                  <c:v>4.1013300000000003E-2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0.21858559999999999</c:v>
                </c:pt>
                <c:pt idx="1">
                  <c:v>0.22147</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4.99222E-2</c:v>
                </c:pt>
                <c:pt idx="1">
                  <c:v>0.1001934</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0.81185640000000003</c:v>
                </c:pt>
                <c:pt idx="1">
                  <c:v>0.56641269999999999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0.97674419999999995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0.94915249999999995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0.96774190000000004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0.90384609999999999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0.61904760000000003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0.51612899999999995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0.51428569999999996</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0.67307689999999998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0.65384609999999999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0.78947369999999994</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0.53333339999999996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0.57575759999999998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0.69230769999999997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0.58695649999999999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0.65217389999999997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0.61904760000000003</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0.62962960000000001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0.71698110000000004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0.65384609999999999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0.77272730000000001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0.67500000000000004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0.9210526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0.93333330000000003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0.91176469999999998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0.90769230000000001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0.95652170000000003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0.74725280000000005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0.9428571</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0.79166669999999995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0.77319590000000005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0.82352939999999997</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0.84375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0.76923079999999999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0.60064490000000004</c:v>
                </c:pt>
                <c:pt idx="4">
                  <c:v>0.50243660000000001</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5.4590899999999998E-2</c:v>
                </c:pt>
                <c:pt idx="1">
                  <c:v>5.6331699999999998E-2</c:v>
                </c:pt>
                <c:pt idx="2">
                  <c:v>1.92757E-2</c:v>
                </c:pt>
                <c:pt idx="3">
                  <c:v>0</c:v>
                </c:pt>
                <c:pt idx="4">
                  <c:v>0</c:v>
                </c:pt>
                <c:pt idx="5">
                  <c:v>6.9265199999999999E-2</c:v>
                </c:pt>
                <c:pt idx="6">
                  <c:v>4.0951399999999999E-2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0.25718400000000002</c:v>
                </c:pt>
                <c:pt idx="1">
                  <c:v>0.2971569</c:v>
                </c:pt>
                <c:pt idx="2">
                  <c:v>0.28230729999999998</c:v>
                </c:pt>
                <c:pt idx="3">
                  <c:v>0.27399020000000002</c:v>
                </c:pt>
                <c:pt idx="4">
                  <c:v>0.314</c:v>
                </c:pt>
                <c:pt idx="5">
                  <c:v>0.24005599999999999</c:v>
                </c:pt>
                <c:pt idx="6">
                  <c:v>0.20462130000000001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9.24479E-2</c:v>
                </c:pt>
                <c:pt idx="1">
                  <c:v>3.3915800000000003E-2</c:v>
                </c:pt>
                <c:pt idx="2">
                  <c:v>3.8690700000000001E-2</c:v>
                </c:pt>
                <c:pt idx="3">
                  <c:v>2.9898299999999999E-2</c:v>
                </c:pt>
                <c:pt idx="4">
                  <c:v>0.1291843</c:v>
                </c:pt>
                <c:pt idx="5">
                  <c:v>3.5386800000000003E-2</c:v>
                </c:pt>
                <c:pt idx="6">
                  <c:v>2.2181200000000002E-2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0.66533960000000003</c:v>
                </c:pt>
                <c:pt idx="1">
                  <c:v>0.70364099999999996</c:v>
                </c:pt>
                <c:pt idx="2">
                  <c:v>0.68630000000000002</c:v>
                </c:pt>
                <c:pt idx="3">
                  <c:v>0.64560130000000004</c:v>
                </c:pt>
                <c:pt idx="4">
                  <c:v>0.51727129999999999</c:v>
                </c:pt>
                <c:pt idx="5">
                  <c:v>0.8764731</c:v>
                </c:pt>
                <c:pt idx="6">
                  <c:v>0.81770560000000003</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0.78846159999999998</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0.80769230000000003</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0.95454539999999999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0.84848489999999999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0.82499999999999996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0.77083330000000005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0.88571429999999995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0.8676471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0.91304350000000001</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0.90476190000000001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0.91176469999999998</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0.79411759999999998</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0.8947368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0.89743589999999995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0.84090909999999996</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0.877193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0.97222220000000004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0.87878789999999996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0.89361699999999999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0.8252427</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0.8301887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0.70454539999999999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0.80769230000000003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0.77142860000000002</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3.1243400000000001E-2</c:v>
                </c:pt>
                <c:pt idx="1">
                  <c:v>2.5020000000000001E-2</c:v>
                </c:pt>
                <c:pt idx="2">
                  <c:v>0.223743</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0.1055707</c:v>
                </c:pt>
                <c:pt idx="1">
                  <c:v>0.16860610000000001</c:v>
                </c:pt>
                <c:pt idx="2">
                  <c:v>0.24223710000000001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2.3369399999999999E-2</c:v>
                </c:pt>
                <c:pt idx="1">
                  <c:v>4.2007900000000001E-2</c:v>
                </c:pt>
                <c:pt idx="2">
                  <c:v>7.0516499999999996E-2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0.92057219999999995</c:v>
                </c:pt>
                <c:pt idx="1">
                  <c:v>0.78119660000000002</c:v>
                </c:pt>
                <c:pt idx="2">
                  <c:v>0.84980509999999998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0.9473684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0.8947368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0.84444450000000004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0.90625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0.87234040000000002</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0.56818179999999996</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0.63636360000000003</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0.65789470000000005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0.50769229999999999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0.59302319999999997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0.67307689999999998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0.58904109999999998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0.60194179999999997</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0.84415580000000001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0.88636360000000003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0.86363639999999997</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0.83720930000000005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0.73684210000000006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0.75925929999999997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0.77500000000000002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0.70129870000000005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0.64948450000000002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0.8252427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0.76363639999999999</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0.75555559999999999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0.79220780000000002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0.7843137</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0.3802817</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0.51111110000000004</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0.368421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0.64705880000000005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0.43478260000000002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0.51219510000000001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0.12706509999999999</c:v>
                </c:pt>
                <c:pt idx="1">
                  <c:v>5.7941899999999998E-2</c:v>
                </c:pt>
                <c:pt idx="2">
                  <c:v>2.7839599999999999E-2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0.17790880000000001</c:v>
                </c:pt>
                <c:pt idx="1">
                  <c:v>0.1269187</c:v>
                </c:pt>
                <c:pt idx="2">
                  <c:v>4.3761399999999999E-2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2.7143400000000002E-2</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0.71532169999999995</c:v>
                </c:pt>
                <c:pt idx="1">
                  <c:v>0.9015803</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0.53012049999999999</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0.61290319999999998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0.60377360000000002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0.63636360000000003</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0.89285709999999996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0.84444450000000004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0.89610389999999995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0.86111110000000002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0.87254900000000002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0.92857140000000005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0.95945950000000002</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0.85576920000000001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0.56321840000000001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0.72972970000000004</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0.56666669999999997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0.53409090000000004</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0.87878789999999996</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0.89583330000000005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0.2105263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0.35714289999999999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0.40909089999999998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0.41379310000000002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8.9905662999999993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9.1272725999999995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9.1818179999999998</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9.0410956999999996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8.7864074999999993</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0.3333333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0.34482760000000001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0.4583333</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0.65909090000000004</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0.51428569999999996</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0.75559489999999996</c:v>
                </c:pt>
                <c:pt idx="1">
                  <c:v>0.72885460000000002</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1.38902E-2</c:v>
                </c:pt>
                <c:pt idx="3">
                  <c:v>4.3079600000000003E-2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0.14562349999999999</c:v>
                </c:pt>
                <c:pt idx="1">
                  <c:v>0.15071509999999999</c:v>
                </c:pt>
                <c:pt idx="2">
                  <c:v>0.1408054</c:v>
                </c:pt>
                <c:pt idx="3">
                  <c:v>0.27369549999999998</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3.9934799999999999E-2</c:v>
                </c:pt>
                <c:pt idx="1">
                  <c:v>8.9977600000000005E-2</c:v>
                </c:pt>
                <c:pt idx="2">
                  <c:v>9.6445000000000003E-3</c:v>
                </c:pt>
                <c:pt idx="3">
                  <c:v>7.0607400000000001E-2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0.85409299999999999</c:v>
                </c:pt>
                <c:pt idx="1">
                  <c:v>0.86868319999999999</c:v>
                </c:pt>
                <c:pt idx="2">
                  <c:v>0.86582139999999996</c:v>
                </c:pt>
                <c:pt idx="3">
                  <c:v>0.56747539999999996</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3.3392900000000003E-2</c:v>
                </c:pt>
                <c:pt idx="1">
                  <c:v>0.10573340000000001</c:v>
                </c:pt>
                <c:pt idx="2">
                  <c:v>9.5296400000000003E-2</c:v>
                </c:pt>
                <c:pt idx="3">
                  <c:v>2.6440000000000001E-3</c:v>
                </c:pt>
                <c:pt idx="4">
                  <c:v>0.10848579999999999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0.17011899999999999</c:v>
                </c:pt>
                <c:pt idx="1">
                  <c:v>0.19192919999999999</c:v>
                </c:pt>
                <c:pt idx="2">
                  <c:v>0.14160239999999999</c:v>
                </c:pt>
                <c:pt idx="3">
                  <c:v>0.19052920000000001</c:v>
                </c:pt>
                <c:pt idx="4">
                  <c:v>0.2136197</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4.5889999999999999E-4</c:v>
                </c:pt>
                <c:pt idx="1">
                  <c:v>3.9076899999999998E-2</c:v>
                </c:pt>
                <c:pt idx="2">
                  <c:v>1.57161E-2</c:v>
                </c:pt>
                <c:pt idx="3">
                  <c:v>0.17112430000000001</c:v>
                </c:pt>
                <c:pt idx="4">
                  <c:v>2.3491999999999999E-2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0.78610800000000003</c:v>
                </c:pt>
                <c:pt idx="1">
                  <c:v>0.65989010000000003</c:v>
                </c:pt>
                <c:pt idx="2">
                  <c:v>0.835534</c:v>
                </c:pt>
                <c:pt idx="3">
                  <c:v>0.60437439999999998</c:v>
                </c:pt>
                <c:pt idx="4">
                  <c:v>0.60655170000000003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Princess Alexandra Hospital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108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221</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49</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61809271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31258228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108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69624025"/>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108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908424366"/>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108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394514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480838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91155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971281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502164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958382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315885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4568146"/>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3976019"/>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8487125"/>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10740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419808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1489211"/>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563934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6203828"/>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974885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7693330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8327761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29105193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4475814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61281775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18506637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16105751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567867861"/>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85223559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46020353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77954456"/>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23815029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417093529"/>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36659817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1889820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75002239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336894714"/>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13769689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34471886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69548409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989592901"/>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52696393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38938287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14769647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85734669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70504152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250179236"/>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1325735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960040814"/>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790408839"/>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16017857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49537464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40655807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129493079"/>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284858"/>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23286801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27080429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13874564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65444297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60579577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75568246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759345735"/>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33663443"/>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133719580"/>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31102824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51932321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16013641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905584" y="622300"/>
            <a:ext cx="337303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Princess Alexandra Hospital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442895945"/>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36270157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41261609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03837482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13757200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09669860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28950790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91864433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480936934"/>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73760728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89167626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790533847"/>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625602314"/>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17196126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32289216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23460297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54529918"/>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023995341"/>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489402912"/>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24749434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7733326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52910902"/>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08234630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59138051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347662164"/>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4596627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905240840"/>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0293466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29506742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20111470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017320336"/>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875676226"/>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94770429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70612490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66858828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07333129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157504625"/>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59168815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28902314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811459964"/>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78352794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64834756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63683395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66449217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02442162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17829577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946224680"/>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045186336"/>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871521737"/>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67102207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27063647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99937319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22863755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07535090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8533408"/>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797131334"/>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63925664"/>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23098827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2848144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33274116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99030675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4154639146"/>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24054023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53874172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67625601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7173946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736808980"/>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0555724"/>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610279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016175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179956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708833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87323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835420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3769314"/>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4732125"/>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4526934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0178533"/>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9282307"/>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931353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787917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08905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5397522"/>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586914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686296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435498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640386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21261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909672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05781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048743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2267848"/>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1727643"/>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8883688"/>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6216751"/>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5354453"/>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679645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50362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209354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136922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728126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087846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042511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359031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2146619"/>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548413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170114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972143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762086"/>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430661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772273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62406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570067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838226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099491"/>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404745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058264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441398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417568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831992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850947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3546057"/>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7555829"/>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706565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788521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6200018"/>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7648604"/>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224683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273973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63779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16751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1888057"/>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794762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396112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641792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35164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010894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853818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6757142"/>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387948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891747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403618"/>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638567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770888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801104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869681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404571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091267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436401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070003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754180"/>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649092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852207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25025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173338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155048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811882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307694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334573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431410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466814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425287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745580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292837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050035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7350236"/>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9666152"/>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2469270"/>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599523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990020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9829975"/>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578415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949495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205161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234344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891693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757678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122358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358403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51106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402744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295893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275184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42331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358029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335122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6973838"/>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4334007"/>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031434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905584" y="622300"/>
            <a:ext cx="3373039" cy="276999"/>
          </a:xfrm>
          <a:prstGeom prst="rect">
            <a:avLst/>
          </a:prstGeom>
          <a:noFill/>
        </p:spPr>
        <p:txBody>
          <a:bodyPr wrap="none" rtlCol="0">
            <a:spAutoFit/>
          </a:bodyPr>
          <a:lstStyle/>
          <a:p>
            <a:pPr algn="r"/>
            <a:r>
              <a:rPr lang="en-GB" sz="1200" b="1" noProof="0">
                <a:solidFill>
                  <a:srgbClr val="336E9F"/>
                </a:solidFill>
                <a:latin typeface="Arial"/>
                <a:cs typeface="Arial"/>
              </a:rPr>
              <a:t>The Princess Alexandra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24795</Words>
  <Application>Microsoft Office PowerPoint</Application>
  <PresentationFormat>Custom</PresentationFormat>
  <Paragraphs>6494</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