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6.2637899999999996E-2</c:v>
                </c:pt>
                <c:pt idx="1">
                  <c:v>6.8272600000000003E-2</c:v>
                </c:pt>
                <c:pt idx="2">
                  <c:v>6.0736400000000003E-2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4.6895699999999998E-2</c:v>
                </c:pt>
                <c:pt idx="1">
                  <c:v>7.2279499999999997E-2</c:v>
                </c:pt>
                <c:pt idx="2">
                  <c:v>2.30922E-2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6.2789600000000001E-2</c:v>
                </c:pt>
                <c:pt idx="1">
                  <c:v>7.3230199999999995E-2</c:v>
                </c:pt>
                <c:pt idx="2">
                  <c:v>3.2106500000000003E-2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0.90924490000000002</c:v>
                </c:pt>
                <c:pt idx="1">
                  <c:v>0.86284260000000002</c:v>
                </c:pt>
                <c:pt idx="2">
                  <c:v>0.95604219999999995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4.2046600000000003E-2</c:v>
                </c:pt>
                <c:pt idx="1">
                  <c:v>0.1271041</c:v>
                </c:pt>
                <c:pt idx="2">
                  <c:v>0.33841389999999999</c:v>
                </c:pt>
                <c:pt idx="3">
                  <c:v>5.5959700000000001E-2</c:v>
                </c:pt>
                <c:pt idx="4">
                  <c:v>0.15243280000000001</c:v>
                </c:pt>
                <c:pt idx="5">
                  <c:v>9.3098100000000003E-2</c:v>
                </c:pt>
                <c:pt idx="6">
                  <c:v>6.4694299999999996E-2</c:v>
                </c:pt>
                <c:pt idx="7">
                  <c:v>0.2229862</c:v>
                </c:pt>
                <c:pt idx="8">
                  <c:v>0.112564</c:v>
                </c:pt>
                <c:pt idx="9">
                  <c:v>0.1761084</c:v>
                </c:pt>
                <c:pt idx="10">
                  <c:v>0.11286210000000001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4.1728599999999998E-2</c:v>
                </c:pt>
                <c:pt idx="1">
                  <c:v>5.5407499999999998E-2</c:v>
                </c:pt>
                <c:pt idx="2">
                  <c:v>6.34855E-2</c:v>
                </c:pt>
                <c:pt idx="3">
                  <c:v>0.1182279</c:v>
                </c:pt>
                <c:pt idx="4">
                  <c:v>8.3849800000000002E-2</c:v>
                </c:pt>
                <c:pt idx="5">
                  <c:v>4.75702E-2</c:v>
                </c:pt>
                <c:pt idx="6">
                  <c:v>6.0102099999999999E-2</c:v>
                </c:pt>
                <c:pt idx="7">
                  <c:v>7.1873400000000004E-2</c:v>
                </c:pt>
                <c:pt idx="8">
                  <c:v>0.124345</c:v>
                </c:pt>
                <c:pt idx="9">
                  <c:v>8.8836700000000005E-2</c:v>
                </c:pt>
                <c:pt idx="10">
                  <c:v>0.17017679999999999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7.71284E-2</c:v>
                </c:pt>
                <c:pt idx="1">
                  <c:v>6.4634999999999998E-2</c:v>
                </c:pt>
                <c:pt idx="2">
                  <c:v>5.4391299999999997E-2</c:v>
                </c:pt>
                <c:pt idx="3">
                  <c:v>0.15655920000000001</c:v>
                </c:pt>
                <c:pt idx="4">
                  <c:v>0.1235474</c:v>
                </c:pt>
                <c:pt idx="5">
                  <c:v>6.8121399999999999E-2</c:v>
                </c:pt>
                <c:pt idx="6">
                  <c:v>8.7787199999999996E-2</c:v>
                </c:pt>
                <c:pt idx="7">
                  <c:v>5.21842E-2</c:v>
                </c:pt>
                <c:pt idx="8">
                  <c:v>0.13161210000000001</c:v>
                </c:pt>
                <c:pt idx="9">
                  <c:v>0.1466413</c:v>
                </c:pt>
                <c:pt idx="10">
                  <c:v>6.84115E-2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0.92394980000000004</c:v>
                </c:pt>
                <c:pt idx="1">
                  <c:v>0.86321429999999999</c:v>
                </c:pt>
                <c:pt idx="2">
                  <c:v>0.86144529999999997</c:v>
                </c:pt>
                <c:pt idx="3">
                  <c:v>0.71350840000000004</c:v>
                </c:pt>
                <c:pt idx="4">
                  <c:v>0.84324809999999994</c:v>
                </c:pt>
                <c:pt idx="5">
                  <c:v>0.88993120000000003</c:v>
                </c:pt>
                <c:pt idx="6">
                  <c:v>0.85520960000000001</c:v>
                </c:pt>
                <c:pt idx="7">
                  <c:v>0.84178249999999999</c:v>
                </c:pt>
                <c:pt idx="8">
                  <c:v>0.71315530000000005</c:v>
                </c:pt>
                <c:pt idx="9">
                  <c:v>0.84075310000000003</c:v>
                </c:pt>
                <c:pt idx="10">
                  <c:v>0.83852590000000005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0.15985440000000001</c:v>
                </c:pt>
                <c:pt idx="1">
                  <c:v>0.1038777</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5.0414599999999997E-2</c:v>
                </c:pt>
                <c:pt idx="1">
                  <c:v>6.0996300000000003E-2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9.0373300000000004E-2</c:v>
                </c:pt>
                <c:pt idx="1">
                  <c:v>0.12230389999999999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0.88332639999999996</c:v>
                </c:pt>
                <c:pt idx="1">
                  <c:v>0.82793000000000005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0.2440591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0.32517010000000002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0.21078189999999999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9.0170668000000003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5.3314300000000002E-2</c:v>
                </c:pt>
                <c:pt idx="1">
                  <c:v>7.5629399999999999E-2</c:v>
                </c:pt>
                <c:pt idx="2">
                  <c:v>0.1454183</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3.1979800000000003E-2</c:v>
                </c:pt>
                <c:pt idx="1">
                  <c:v>4.9591799999999998E-2</c:v>
                </c:pt>
                <c:pt idx="2">
                  <c:v>0.17984800000000001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4.9445299999999998E-2</c:v>
                </c:pt>
                <c:pt idx="1">
                  <c:v>4.6498699999999997E-2</c:v>
                </c:pt>
                <c:pt idx="2">
                  <c:v>0.18210899999999999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0.89331490000000002</c:v>
                </c:pt>
                <c:pt idx="1">
                  <c:v>0.88495069999999998</c:v>
                </c:pt>
                <c:pt idx="2">
                  <c:v>0.51716879999999998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0.1211598</c:v>
                </c:pt>
                <c:pt idx="1">
                  <c:v>0.177728</c:v>
                </c:pt>
                <c:pt idx="2">
                  <c:v>0.12565480000000001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0.10264239999999999</c:v>
                </c:pt>
                <c:pt idx="1">
                  <c:v>5.9999700000000003E-2</c:v>
                </c:pt>
                <c:pt idx="2">
                  <c:v>6.0511000000000002E-2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0.18315409999999999</c:v>
                </c:pt>
                <c:pt idx="1">
                  <c:v>7.6327199999999998E-2</c:v>
                </c:pt>
                <c:pt idx="2">
                  <c:v>0.1086926</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0.35469580000000001</c:v>
                </c:pt>
                <c:pt idx="1">
                  <c:v>0.8166177</c:v>
                </c:pt>
                <c:pt idx="2">
                  <c:v>0.69647300000000001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0.17531050000000001</c:v>
                </c:pt>
                <c:pt idx="1">
                  <c:v>0.1132288</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7.4112700000000004E-2</c:v>
                </c:pt>
                <c:pt idx="1">
                  <c:v>0.21135889999999999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0.1346801</c:v>
                </c:pt>
                <c:pt idx="1">
                  <c:v>0.37488450000000001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0.46467619999999998</c:v>
                </c:pt>
                <c:pt idx="1">
                  <c:v>0.47223530000000002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7.1897799999999998E-2</c:v>
                </c:pt>
                <c:pt idx="1">
                  <c:v>0.1818284</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8.5985800000000001E-2</c:v>
                </c:pt>
                <c:pt idx="1">
                  <c:v>8.48888E-2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0.14122190000000001</c:v>
                </c:pt>
                <c:pt idx="1">
                  <c:v>0.12572240000000001</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0.64759699999999998</c:v>
                </c:pt>
                <c:pt idx="1">
                  <c:v>0.56970529999999997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0.81040889999999999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0.77077870000000004</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0.77492870000000003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0.77640339999999997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0.78756060000000006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0.84672899999999995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0.85152839999999996</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0.83857139999999997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0.8194707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0.84291499999999997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0.93326790000000004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0.93068390000000001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0.93164930000000001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0.92422729999999997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0.93074319999999999</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0.1542625</c:v>
                </c:pt>
                <c:pt idx="1">
                  <c:v>0.27700089999999999</c:v>
                </c:pt>
                <c:pt idx="2">
                  <c:v>0.14498730000000001</c:v>
                </c:pt>
                <c:pt idx="3">
                  <c:v>0.1509221</c:v>
                </c:pt>
                <c:pt idx="4">
                  <c:v>7.7411999999999995E-2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5.36663E-2</c:v>
                </c:pt>
                <c:pt idx="1">
                  <c:v>4.9740800000000002E-2</c:v>
                </c:pt>
                <c:pt idx="2">
                  <c:v>4.2283899999999999E-2</c:v>
                </c:pt>
                <c:pt idx="3">
                  <c:v>3.5193099999999998E-2</c:v>
                </c:pt>
                <c:pt idx="4">
                  <c:v>5.5199900000000003E-2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7.9380900000000004E-2</c:v>
                </c:pt>
                <c:pt idx="1">
                  <c:v>8.6798399999999998E-2</c:v>
                </c:pt>
                <c:pt idx="2">
                  <c:v>0.10999349999999999</c:v>
                </c:pt>
                <c:pt idx="3">
                  <c:v>7.4824000000000002E-2</c:v>
                </c:pt>
                <c:pt idx="4">
                  <c:v>7.6369099999999995E-2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0.84224350000000003</c:v>
                </c:pt>
                <c:pt idx="1">
                  <c:v>0.77632089999999998</c:v>
                </c:pt>
                <c:pt idx="2">
                  <c:v>0.79245960000000004</c:v>
                </c:pt>
                <c:pt idx="3">
                  <c:v>0.85554549999999996</c:v>
                </c:pt>
                <c:pt idx="4">
                  <c:v>0.87123969999999995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0.77533779999999997</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0.76183210000000001</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0.77380959999999999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0.74570449999999999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0.76666670000000003</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0.62799499999999997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0.63697110000000001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0.63587919999999998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0.68039950000000005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0.65395890000000001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0.76633989999999996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0.75523949999999995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0.72695449999999995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0.76792910000000003</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0.78657719999999998</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0.74325430000000003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0.74663670000000004</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0.72163739999999998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0.73123479999999996</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0.76228960000000001</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0.7543706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0.78007970000000004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0.79599500000000001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0.81381119999999996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0.83261189999999996</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0.94707520000000001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0.94686409999999999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0.9362606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0.9434496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0.94834540000000001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0.79814819999999997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0.79355399999999998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0.78723410000000005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0.80545120000000003</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0.81305400000000005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0.96015550000000005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0.95707759999999997</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0.94530150000000002</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0.95086709999999997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0.95594349999999995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0.86850150000000004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0.86257309999999998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0.84347830000000001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0.86978639999999996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0.86271039999999999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0.9183673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0.90179260000000006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0.90975609999999996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0.91645779999999999</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0.90211269999999999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4.32127E-2</c:v>
                </c:pt>
                <c:pt idx="1">
                  <c:v>5.8829199999999998E-2</c:v>
                </c:pt>
                <c:pt idx="2">
                  <c:v>7.7877199999999994E-2</c:v>
                </c:pt>
                <c:pt idx="3">
                  <c:v>0.1023968</c:v>
                </c:pt>
                <c:pt idx="4">
                  <c:v>3.9771599999999997E-2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2.9182300000000001E-2</c:v>
                </c:pt>
                <c:pt idx="1">
                  <c:v>4.0754100000000001E-2</c:v>
                </c:pt>
                <c:pt idx="2">
                  <c:v>9.0542399999999995E-2</c:v>
                </c:pt>
                <c:pt idx="3">
                  <c:v>5.05443E-2</c:v>
                </c:pt>
                <c:pt idx="4">
                  <c:v>2.5112499999999999E-2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3.3910000000000003E-2</c:v>
                </c:pt>
                <c:pt idx="1">
                  <c:v>9.9874099999999993E-2</c:v>
                </c:pt>
                <c:pt idx="2">
                  <c:v>0.1192874</c:v>
                </c:pt>
                <c:pt idx="3">
                  <c:v>8.5142899999999994E-2</c:v>
                </c:pt>
                <c:pt idx="4">
                  <c:v>4.1181599999999999E-2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0.93073119999999998</c:v>
                </c:pt>
                <c:pt idx="1">
                  <c:v>0.84979309999999997</c:v>
                </c:pt>
                <c:pt idx="2">
                  <c:v>0.79344219999999999</c:v>
                </c:pt>
                <c:pt idx="3">
                  <c:v>0.81905720000000004</c:v>
                </c:pt>
                <c:pt idx="4">
                  <c:v>0.95154729999999998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0.84377840000000004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0.82761439999999997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0.81401619999999997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0.84366580000000002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0.85866260000000005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0.84236449999999996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0.83895129999999996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0.81967210000000001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0.84019370000000004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0.84589499999999995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0.71750899999999995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0.76426799999999995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0.73316389999999998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0.76357269999999999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0.76860119999999998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0.56871039999999995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0.60147059999999997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0.62871290000000002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0.78373210000000004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0.82638889999999998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0.83720930000000005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0.85635360000000005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0.86384620000000001</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0.81683170000000005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0.82769000000000004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0.79039809999999999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0.81906299999999999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0.83095719999999995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0.82292560000000003</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0.83542320000000003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0.83353880000000002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0.82476830000000001</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0.83523539999999996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0.66066069999999999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0.61569689999999999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0.66194330000000001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0.66440220000000005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0.77012449999999999</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0.77426640000000002</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0.78866590000000003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0.76985409999999999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0.79044369999999997</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0.8912601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0.88623850000000004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0.88679249999999998</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0.90935960000000005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0.91393440000000004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0.18336759999999999</c:v>
                </c:pt>
                <c:pt idx="1">
                  <c:v>0.12319860000000001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5.80438E-2</c:v>
                </c:pt>
                <c:pt idx="1">
                  <c:v>5.7099400000000002E-2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0.13019310000000001</c:v>
                </c:pt>
                <c:pt idx="1">
                  <c:v>0.1823787</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0.78132489999999999</c:v>
                </c:pt>
                <c:pt idx="1">
                  <c:v>0.6737493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0.98884760000000005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0.99019599999999997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0.99487179999999997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0.99279539999999999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0.93759510000000001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0.92637219999999998</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0.9341564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0.94412609999999997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0.95736909999999997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0.70731710000000003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0.71704179999999995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0.66570600000000002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0.68488159999999998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0.72408030000000001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0.78885139999999998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0.77830189999999999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0.72853179999999995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0.75043629999999995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0.78282010000000002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0.74105620000000005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0.75757580000000002</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0.71745150000000002</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0.72916669999999995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0.75080389999999997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0.6850716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0.73457939999999999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0.72292999999999996</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0.74949500000000002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0.75803410000000004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0.85572139999999997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0.83644859999999999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0.77384200000000003</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0.80650690000000003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0.80221520000000002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0.89554529999999999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0.90707349999999998</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0.90201730000000002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0.92051280000000002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0.80663510000000005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0.79828330000000003</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0.80921889999999996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0.8170056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0.82960679999999998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0.87945669999999998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0.89303080000000001</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0.87640450000000003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0.87985869999999999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0.87702259999999999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0.1508321</c:v>
                </c:pt>
                <c:pt idx="1">
                  <c:v>0.1666927</c:v>
                </c:pt>
                <c:pt idx="2">
                  <c:v>0.12508430000000001</c:v>
                </c:pt>
                <c:pt idx="3">
                  <c:v>8.3758399999999997E-2</c:v>
                </c:pt>
                <c:pt idx="4">
                  <c:v>0.10587199999999999</c:v>
                </c:pt>
                <c:pt idx="5">
                  <c:v>0.1597315</c:v>
                </c:pt>
                <c:pt idx="6">
                  <c:v>0.1174617</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6.4701700000000001E-2</c:v>
                </c:pt>
                <c:pt idx="1">
                  <c:v>7.64349E-2</c:v>
                </c:pt>
                <c:pt idx="2">
                  <c:v>7.0690199999999995E-2</c:v>
                </c:pt>
                <c:pt idx="3">
                  <c:v>7.4482099999999996E-2</c:v>
                </c:pt>
                <c:pt idx="4">
                  <c:v>7.5964900000000002E-2</c:v>
                </c:pt>
                <c:pt idx="5">
                  <c:v>5.9123299999999997E-2</c:v>
                </c:pt>
                <c:pt idx="6">
                  <c:v>5.1600699999999999E-2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0.1886891</c:v>
                </c:pt>
                <c:pt idx="1">
                  <c:v>0.14427680000000001</c:v>
                </c:pt>
                <c:pt idx="2">
                  <c:v>0.1444993</c:v>
                </c:pt>
                <c:pt idx="3">
                  <c:v>0.1296523</c:v>
                </c:pt>
                <c:pt idx="4">
                  <c:v>0.2482019</c:v>
                </c:pt>
                <c:pt idx="5">
                  <c:v>0.1258532</c:v>
                </c:pt>
                <c:pt idx="6">
                  <c:v>9.8691500000000001E-2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0.80372690000000002</c:v>
                </c:pt>
                <c:pt idx="1">
                  <c:v>0.75559140000000002</c:v>
                </c:pt>
                <c:pt idx="2">
                  <c:v>0.75452859999999999</c:v>
                </c:pt>
                <c:pt idx="3">
                  <c:v>0.78520179999999995</c:v>
                </c:pt>
                <c:pt idx="4">
                  <c:v>0.72347019999999995</c:v>
                </c:pt>
                <c:pt idx="5">
                  <c:v>0.85078200000000004</c:v>
                </c:pt>
                <c:pt idx="6">
                  <c:v>0.89051519999999995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0.92524919999999999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0.90937500000000004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0.89041099999999995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0.90344829999999998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0.89030209999999999</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0.8683206</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0.87298739999999997</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0.84326020000000002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0.83783779999999997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0.84575389999999995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0.88695650000000004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0.87214610000000004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0.88642299999999996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0.83060109999999998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0.85046730000000004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0.88053099999999995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0.88047810000000004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0.85761589999999999</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0.81874999999999998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0.82142859999999995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0.78333339999999996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0.80508480000000004</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0.74193549999999997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0.86649220000000005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0.88031919999999997</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0.90707959999999999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0.88554219999999995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0.86010359999999997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0.85069980000000001</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0.89255019999999996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0.89279730000000002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0.85942490000000005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0.86825390000000002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0.76313600000000004</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0.75963020000000003</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0.77871820000000003</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0.84197529999999998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0.84362139999999997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0.87892380000000003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0.83730159999999998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0.85049830000000004</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0.81355929999999999</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0.74193549999999997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6.9144800000000006E-2</c:v>
                </c:pt>
                <c:pt idx="1">
                  <c:v>7.4857499999999993E-2</c:v>
                </c:pt>
                <c:pt idx="2">
                  <c:v>0.28415230000000002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2.9767999999999999E-2</c:v>
                </c:pt>
                <c:pt idx="1">
                  <c:v>6.8931000000000006E-2</c:v>
                </c:pt>
                <c:pt idx="2">
                  <c:v>0.1214186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6.1270699999999997E-2</c:v>
                </c:pt>
                <c:pt idx="1">
                  <c:v>9.1845399999999994E-2</c:v>
                </c:pt>
                <c:pt idx="2">
                  <c:v>0.13092570000000001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0.91884840000000001</c:v>
                </c:pt>
                <c:pt idx="1">
                  <c:v>0.79105689999999995</c:v>
                </c:pt>
                <c:pt idx="2">
                  <c:v>0.66957860000000002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0.85201789999999999</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0.84984979999999999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0.83804630000000002</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0.83417090000000005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0.81789140000000005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0.85917719999999997</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0.56982670000000002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0.574021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0.57477999999999996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0.58212059999999999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0.60680849999999997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0.64123520000000001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0.62060300000000002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0.62612029999999996</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0.62679859999999998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0.6593985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0.86652079999999998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0.86890239999999996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0.86562499999999998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0.87973999999999997</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0.89478500000000005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0.70941699999999996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0.71941270000000002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0.71319790000000005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0.73386379999999996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0.75573650000000003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0.76023890000000005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0.75851150000000001</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0.77478579999999997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0.76916519999999999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0.7733428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0.46983760000000002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0.4616999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0.56589140000000004</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0.55555560000000004</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0.54867259999999995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0.56734689999999999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0.57724960000000003</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0.19052050000000001</c:v>
                </c:pt>
                <c:pt idx="1">
                  <c:v>0.1068364</c:v>
                </c:pt>
                <c:pt idx="2">
                  <c:v>5.2159299999999999E-2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5.0998000000000002E-2</c:v>
                </c:pt>
                <c:pt idx="1">
                  <c:v>3.2887199999999998E-2</c:v>
                </c:pt>
                <c:pt idx="2">
                  <c:v>1.5869600000000001E-2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9.0598799999999993E-2</c:v>
                </c:pt>
                <c:pt idx="1">
                  <c:v>4.5136599999999999E-2</c:v>
                </c:pt>
                <c:pt idx="2">
                  <c:v>3.5720999999999999E-3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0.77091080000000001</c:v>
                </c:pt>
                <c:pt idx="1">
                  <c:v>0.9562988</c:v>
                </c:pt>
                <c:pt idx="2">
                  <c:v>0.99216300000000002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0.57532620000000001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0.61388279999999995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0.65448499999999998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0.64712780000000003</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0.65208750000000004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0.89850249999999998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0.90895300000000001</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0.89598109999999997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0.88278690000000004</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0.88046449999999998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0.91416310000000001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0.89649809999999996</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0.92127919999999996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0.89257949999999997</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0.6704196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0.69953489999999996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0.66765140000000001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0.69458629999999999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0.70263379999999998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0.79807689999999998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0.80560129999999996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0.81901840000000004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0.83472449999999998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0.81952659999999999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0.35793360000000002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0.37060700000000002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0.36723159999999999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0.40549829999999998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0.35714289999999999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8.9828472000000001</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9.0319567000000003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9.0144576999999995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8.9850378000000006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9.0041895000000007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0.49287750000000002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0.45182290000000003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0.48632809999999999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0.51837270000000002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0.51685389999999998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4.7891000000000003E-2</c:v>
                </c:pt>
                <c:pt idx="1">
                  <c:v>5.4311400000000003E-2</c:v>
                </c:pt>
                <c:pt idx="2">
                  <c:v>6.2181899999999998E-2</c:v>
                </c:pt>
                <c:pt idx="3">
                  <c:v>0.14588519999999999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3.94708E-2</c:v>
                </c:pt>
                <c:pt idx="1">
                  <c:v>4.1786299999999998E-2</c:v>
                </c:pt>
                <c:pt idx="2">
                  <c:v>4.42221E-2</c:v>
                </c:pt>
                <c:pt idx="3">
                  <c:v>6.80843E-2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9.3011200000000002E-2</c:v>
                </c:pt>
                <c:pt idx="1">
                  <c:v>0.14444199999999999</c:v>
                </c:pt>
                <c:pt idx="2">
                  <c:v>5.79362E-2</c:v>
                </c:pt>
                <c:pt idx="3">
                  <c:v>0.17341300000000001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0.83587679999999998</c:v>
                </c:pt>
                <c:pt idx="1">
                  <c:v>0.83098340000000004</c:v>
                </c:pt>
                <c:pt idx="2">
                  <c:v>0.86551549999999999</c:v>
                </c:pt>
                <c:pt idx="3">
                  <c:v>0.62535220000000002</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9.5517599999999994E-2</c:v>
                </c:pt>
                <c:pt idx="1">
                  <c:v>0.16201380000000001</c:v>
                </c:pt>
                <c:pt idx="2">
                  <c:v>0.1426299</c:v>
                </c:pt>
                <c:pt idx="3">
                  <c:v>6.8682199999999999E-2</c:v>
                </c:pt>
                <c:pt idx="4">
                  <c:v>0.1808603</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4.5869500000000001E-2</c:v>
                </c:pt>
                <c:pt idx="1">
                  <c:v>7.9368300000000003E-2</c:v>
                </c:pt>
                <c:pt idx="2">
                  <c:v>4.6935499999999998E-2</c:v>
                </c:pt>
                <c:pt idx="3">
                  <c:v>5.8452900000000002E-2</c:v>
                </c:pt>
                <c:pt idx="4">
                  <c:v>6.8870600000000004E-2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6.2583700000000006E-2</c:v>
                </c:pt>
                <c:pt idx="1">
                  <c:v>9.5357300000000006E-2</c:v>
                </c:pt>
                <c:pt idx="2">
                  <c:v>6.3049599999999997E-2</c:v>
                </c:pt>
                <c:pt idx="3">
                  <c:v>0.2371625</c:v>
                </c:pt>
                <c:pt idx="4">
                  <c:v>9.5866499999999993E-2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0.768791</c:v>
                </c:pt>
                <c:pt idx="1">
                  <c:v>0.74975630000000004</c:v>
                </c:pt>
                <c:pt idx="2">
                  <c:v>0.89650099999999999</c:v>
                </c:pt>
                <c:pt idx="3">
                  <c:v>0.65359540000000005</c:v>
                </c:pt>
                <c:pt idx="4">
                  <c:v>0.5957443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Newcastle Upon Tyne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1,509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3,035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50</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51542913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1,509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37428193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1,509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03476396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1,509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032301365"/>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1,363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1,509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421490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110203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945098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430728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3174890"/>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223669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4212713"/>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468613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403403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029040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69748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509276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108210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613448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847162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3595305"/>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41039797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31700296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68673064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55198597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642501191"/>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48566254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50735742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54627989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67004028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83719593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80865114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611645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84442997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67963302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07492968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22151628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84216937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5882735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47417776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38995393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94213035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83093486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22544056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79289722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76574730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77309968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12227013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15895959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46431026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32948436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27426643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23118435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079958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907329604"/>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81875356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82668221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13566379"/>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19478457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92690961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0943584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06107027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93276141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569042339"/>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7493580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59103723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80024672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3804891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770658" y="622300"/>
            <a:ext cx="4507965"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Newcastle Upon Tyne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576624230"/>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229613288"/>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72508069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52996698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87291588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240491105"/>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77104637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282910413"/>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11978727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691218876"/>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640579285"/>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60393553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61815549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332395361"/>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72035727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4728421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454919009"/>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1907054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3562815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77739884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25346239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22510565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00647900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39546821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13262093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43455057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858241970"/>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77682876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851701330"/>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86219903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6269208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93795045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10125349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95520876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7567930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64840221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61257257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69716080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08293379"/>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29471528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89040503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11215138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74901602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97328757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59852130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63788057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34952385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57635117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78483321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50800292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60203648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1921631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24252238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79699179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13530355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50716688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79255149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35616931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81157055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02796049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53676922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05087067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1394282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08170202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68200148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3931991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0138725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956043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675896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851036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610463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803844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989777"/>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48870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483326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775361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24146021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5603052"/>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440977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98993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551559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6083011"/>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829244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253532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864803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9845463"/>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389730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623154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390565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244795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35477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325385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425244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9704613"/>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741874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328360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974580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201216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640482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766883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274996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074366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331409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42146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8173069"/>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358004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475000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592441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731685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6980412"/>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512345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886568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648680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456817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6156111"/>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65498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164769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281897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300650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089265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495832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263156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742650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302686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469572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940196"/>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922630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168225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389058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937899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213874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813760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527910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679791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504676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524350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9930680"/>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909875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510099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9537478"/>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551682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945939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903632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455489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865550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800581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999768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3000478"/>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330224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175961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932650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071188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2222287"/>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5265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831691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3908320"/>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154015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146121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844090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432883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243470"/>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939885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8382999"/>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1233191"/>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07282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6693769"/>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454367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010386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315141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804753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704277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596286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6546766"/>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745699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688879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755154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446698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94923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938038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502822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822234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010788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743222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0141590"/>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0098627"/>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612219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2620611"/>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359214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192239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770658" y="622300"/>
            <a:ext cx="4507965" cy="276999"/>
          </a:xfrm>
          <a:prstGeom prst="rect">
            <a:avLst/>
          </a:prstGeom>
          <a:noFill/>
        </p:spPr>
        <p:txBody>
          <a:bodyPr wrap="none" rtlCol="0">
            <a:spAutoFit/>
          </a:bodyPr>
          <a:lstStyle/>
          <a:p>
            <a:pPr algn="r"/>
            <a:r>
              <a:rPr lang="en-GB" sz="1200" b="1" noProof="0">
                <a:solidFill>
                  <a:srgbClr val="336E9F"/>
                </a:solidFill>
                <a:latin typeface="Arial"/>
                <a:cs typeface="Arial"/>
              </a:rPr>
              <a:t>The Newcastle Upon Tyne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26591</Words>
  <Application>Microsoft Office PowerPoint</Application>
  <PresentationFormat>Custom</PresentationFormat>
  <Paragraphs>6567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