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2.5861499999999999E-2</c:v>
                </c:pt>
                <c:pt idx="1">
                  <c:v>1.80506E-2</c:v>
                </c:pt>
                <c:pt idx="2">
                  <c:v>2.7786000000000002E-2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0.1204484</c:v>
                </c:pt>
                <c:pt idx="1">
                  <c:v>0.1727236</c:v>
                </c:pt>
                <c:pt idx="2">
                  <c:v>8.8150699999999999E-2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2.60132E-2</c:v>
                </c:pt>
                <c:pt idx="1">
                  <c:v>2.3008199999999999E-2</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0.90026150000000005</c:v>
                </c:pt>
                <c:pt idx="1">
                  <c:v>0.89108399999999999</c:v>
                </c:pt>
                <c:pt idx="2">
                  <c:v>0.94706769999999996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0.81790019999999997</c:v>
                </c:pt>
                <c:pt idx="1">
                  <c:v>0.69751359999999996</c:v>
                </c:pt>
                <c:pt idx="2">
                  <c:v>0.51552920000000002</c:v>
                </c:pt>
                <c:pt idx="3">
                  <c:v>0.52931079999999997</c:v>
                </c:pt>
                <c:pt idx="4">
                  <c:v>0.6400325</c:v>
                </c:pt>
                <c:pt idx="5">
                  <c:v>0.75351000000000001</c:v>
                </c:pt>
                <c:pt idx="6">
                  <c:v>0.69427749999999999</c:v>
                </c:pt>
                <c:pt idx="7">
                  <c:v>0.58636469999999996</c:v>
                </c:pt>
                <c:pt idx="8">
                  <c:v>0.48254259999999999</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4.3461399999999997E-2</c:v>
                </c:pt>
                <c:pt idx="2">
                  <c:v>0.2231619</c:v>
                </c:pt>
                <c:pt idx="3">
                  <c:v>0</c:v>
                </c:pt>
                <c:pt idx="4">
                  <c:v>2.2630299999999999E-2</c:v>
                </c:pt>
                <c:pt idx="5">
                  <c:v>2.1866699999999999E-2</c:v>
                </c:pt>
                <c:pt idx="6">
                  <c:v>0</c:v>
                </c:pt>
                <c:pt idx="7">
                  <c:v>9.1861300000000007E-2</c:v>
                </c:pt>
                <c:pt idx="8">
                  <c:v>0</c:v>
                </c:pt>
                <c:pt idx="9">
                  <c:v>2.7869399999999999E-2</c:v>
                </c:pt>
                <c:pt idx="10">
                  <c:v>8.2547200000000001E-2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0.16821330000000001</c:v>
                </c:pt>
                <c:pt idx="1">
                  <c:v>0.2226928</c:v>
                </c:pt>
                <c:pt idx="2">
                  <c:v>0.26130890000000001</c:v>
                </c:pt>
                <c:pt idx="3">
                  <c:v>0.47068919999999997</c:v>
                </c:pt>
                <c:pt idx="4">
                  <c:v>0.3373372</c:v>
                </c:pt>
                <c:pt idx="5">
                  <c:v>0.19003300000000001</c:v>
                </c:pt>
                <c:pt idx="6">
                  <c:v>0.24839739999999999</c:v>
                </c:pt>
                <c:pt idx="7">
                  <c:v>0.321774</c:v>
                </c:pt>
                <c:pt idx="8">
                  <c:v>0.51745739999999996</c:v>
                </c:pt>
                <c:pt idx="9">
                  <c:v>0.38377990000000001</c:v>
                </c:pt>
                <c:pt idx="10">
                  <c:v>0.2308065</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1.3886000000000001E-2</c:v>
                </c:pt>
                <c:pt idx="1">
                  <c:v>0</c:v>
                </c:pt>
                <c:pt idx="2">
                  <c:v>0</c:v>
                </c:pt>
                <c:pt idx="3">
                  <c:v>0</c:v>
                </c:pt>
                <c:pt idx="4">
                  <c:v>0</c:v>
                </c:pt>
                <c:pt idx="5">
                  <c:v>0</c:v>
                </c:pt>
                <c:pt idx="6">
                  <c:v>0</c:v>
                </c:pt>
                <c:pt idx="7">
                  <c:v>0</c:v>
                </c:pt>
                <c:pt idx="8">
                  <c:v>0</c:v>
                </c:pt>
                <c:pt idx="9">
                  <c:v>0</c:v>
                </c:pt>
                <c:pt idx="10">
                  <c:v>3.8096699999999997E-2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3.6332200000000002E-2</c:v>
                </c:pt>
                <c:pt idx="2">
                  <c:v>0</c:v>
                </c:pt>
                <c:pt idx="3">
                  <c:v>0</c:v>
                </c:pt>
                <c:pt idx="4">
                  <c:v>0</c:v>
                </c:pt>
                <c:pt idx="5">
                  <c:v>3.4590299999999997E-2</c:v>
                </c:pt>
                <c:pt idx="6">
                  <c:v>5.7325099999999997E-2</c:v>
                </c:pt>
                <c:pt idx="7">
                  <c:v>0</c:v>
                </c:pt>
                <c:pt idx="8">
                  <c:v>0</c:v>
                </c:pt>
                <c:pt idx="9">
                  <c:v>0</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0.89744389999999996</c:v>
                </c:pt>
                <c:pt idx="1">
                  <c:v>0.90329040000000005</c:v>
                </c:pt>
                <c:pt idx="2">
                  <c:v>0.88963939999999997</c:v>
                </c:pt>
                <c:pt idx="3">
                  <c:v>0.89837699999999998</c:v>
                </c:pt>
                <c:pt idx="4">
                  <c:v>0.94901690000000005</c:v>
                </c:pt>
                <c:pt idx="5">
                  <c:v>0.89617809999999998</c:v>
                </c:pt>
                <c:pt idx="6">
                  <c:v>0.76445160000000001</c:v>
                </c:pt>
                <c:pt idx="7">
                  <c:v>0.82712249999999998</c:v>
                </c:pt>
                <c:pt idx="8">
                  <c:v>0.89685400000000004</c:v>
                </c:pt>
                <c:pt idx="9">
                  <c:v>0.87322250000000001</c:v>
                </c:pt>
                <c:pt idx="10">
                  <c:v>0.86074479999999998</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7.7593300000000004E-2</c:v>
                </c:pt>
                <c:pt idx="1">
                  <c:v>4.8582699999999999E-2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0.21493689999999999</c:v>
                </c:pt>
                <c:pt idx="1">
                  <c:v>0.17158609999999999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8.1121000000000006E-3</c:v>
                </c:pt>
                <c:pt idx="1">
                  <c:v>6.7008999999999999E-2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0.87480009999999997</c:v>
                </c:pt>
                <c:pt idx="1">
                  <c:v>0.78951190000000004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8.8023199999999996E-2</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0.63724190000000003</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5.4746000000000003E-2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8.9462767000000003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6.5950999999999996E-3</c:v>
                </c:pt>
                <c:pt idx="1">
                  <c:v>3.0593599999999999E-2</c:v>
                </c:pt>
                <c:pt idx="2">
                  <c:v>7.61791E-2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0.12541820000000001</c:v>
                </c:pt>
                <c:pt idx="1">
                  <c:v>0.13966329999999999</c:v>
                </c:pt>
                <c:pt idx="2">
                  <c:v>0.31832650000000001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2.7261999999999998E-3</c:v>
                </c:pt>
                <c:pt idx="1">
                  <c:v>1.4629000000000001E-3</c:v>
                </c:pt>
                <c:pt idx="2">
                  <c:v>0.11286980000000001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0.91938960000000003</c:v>
                </c:pt>
                <c:pt idx="1">
                  <c:v>0.86138289999999995</c:v>
                </c:pt>
                <c:pt idx="2">
                  <c:v>0.54345370000000004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0.14106830000000001</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c:v>
                </c:pt>
                <c:pt idx="1">
                  <c:v>9.3953800000000004E-2</c:v>
                </c:pt>
                <c:pt idx="2">
                  <c:v>4.9082399999999998E-2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0.37596639999999998</c:v>
                </c:pt>
                <c:pt idx="1">
                  <c:v>0.22754820000000001</c:v>
                </c:pt>
                <c:pt idx="2">
                  <c:v>0.2136557</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4.6492100000000001E-2</c:v>
                </c:pt>
                <c:pt idx="1">
                  <c:v>0</c:v>
                </c:pt>
                <c:pt idx="2">
                  <c:v>3.2120299999999997E-2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8.3530699999999999E-2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0.38770929999999998</c:v>
                </c:pt>
                <c:pt idx="1">
                  <c:v>0.9090222</c:v>
                </c:pt>
                <c:pt idx="2">
                  <c:v>0.62138159999999998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7.1765200000000001E-2</c:v>
                </c:pt>
                <c:pt idx="1">
                  <c:v>4.47059E-2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0.2812035</c:v>
                </c:pt>
                <c:pt idx="1">
                  <c:v>0.34840470000000001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3.1134700000000001E-2</c:v>
                </c:pt>
                <c:pt idx="1">
                  <c:v>0.30636160000000001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0.3488195</c:v>
                </c:pt>
                <c:pt idx="1">
                  <c:v>0.5323348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0.51878709999999995</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0</c:v>
                </c:pt>
                <c:pt idx="1">
                  <c:v>5.85134E-2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0.2415909</c:v>
                </c:pt>
                <c:pt idx="1">
                  <c:v>0.3315188</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6.3419400000000001E-2</c:v>
                </c:pt>
                <c:pt idx="1">
                  <c:v>2.4074000000000001E-3</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0.63689370000000001</c:v>
                </c:pt>
                <c:pt idx="1">
                  <c:v>0.55537369999999997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0.87012990000000001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0.81415930000000003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0.7156863</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0.81666669999999997</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0.84810129999999995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0.8552632</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0.7982456</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0.83838389999999996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0.81666669999999997</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0.84810129999999995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0.86666670000000001</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0.85321100000000005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0.91919189999999995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0.1032411</c:v>
                </c:pt>
                <c:pt idx="1">
                  <c:v>0.21502489999999999</c:v>
                </c:pt>
                <c:pt idx="2">
                  <c:v>8.3267800000000003E-2</c:v>
                </c:pt>
                <c:pt idx="3">
                  <c:v>9.9287500000000001E-2</c:v>
                </c:pt>
                <c:pt idx="4">
                  <c:v>2.7300100000000001E-2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0.15570909999999999</c:v>
                </c:pt>
                <c:pt idx="1">
                  <c:v>0.17369280000000001</c:v>
                </c:pt>
                <c:pt idx="2">
                  <c:v>0.1657228</c:v>
                </c:pt>
                <c:pt idx="3">
                  <c:v>0.13846230000000001</c:v>
                </c:pt>
                <c:pt idx="4">
                  <c:v>0.1554237</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2.8359599999999999E-2</c:v>
                </c:pt>
                <c:pt idx="1">
                  <c:v>2.4822400000000001E-2</c:v>
                </c:pt>
                <c:pt idx="2">
                  <c:v>4.8273999999999997E-2</c:v>
                </c:pt>
                <c:pt idx="3">
                  <c:v>2.3189499999999998E-2</c:v>
                </c:pt>
                <c:pt idx="4">
                  <c:v>2.6257200000000001E-2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0.77202409999999999</c:v>
                </c:pt>
                <c:pt idx="1">
                  <c:v>0.81400550000000005</c:v>
                </c:pt>
                <c:pt idx="2">
                  <c:v>0.77761950000000002</c:v>
                </c:pt>
                <c:pt idx="3">
                  <c:v>0.85378719999999997</c:v>
                </c:pt>
                <c:pt idx="4">
                  <c:v>0.89326930000000004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0.7111111</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0.8070176</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0.84090909999999996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0.6753247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0.72727269999999999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0.56896550000000001</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0.48101270000000002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0.59459459999999997</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0.47126440000000003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0.68421050000000005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0.79775280000000004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0.76068380000000002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0.79487180000000002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0.77083330000000005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0.76288659999999997</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0.73333329999999997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0.7372881</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0.79310349999999996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0.77083330000000005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0.81443299999999996</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0.70114940000000003</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0.77064220000000005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0.8518519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0.80916030000000005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0.75531919999999997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0.92307689999999998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0.93805309999999997</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0.98039220000000005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0.91596639999999996</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0.94805189999999995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0.72566370000000002</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0.77500000000000002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0.81012660000000003</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0.97530870000000003</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0.98019800000000001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0.99173549999999999</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0.9506173</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0.91025639999999997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0.82417580000000001</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0.8913044</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0.86554620000000004</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0.89610389999999995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0.96551719999999996</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0.97272729999999996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0.94690260000000004</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0.93283579999999999</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0.90217389999999997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0.8714208</c:v>
                </c:pt>
                <c:pt idx="1">
                  <c:v>0.76076529999999998</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0</c:v>
                </c:pt>
                <c:pt idx="1">
                  <c:v>0</c:v>
                </c:pt>
                <c:pt idx="2">
                  <c:v>2.3952899999999999E-2</c:v>
                </c:pt>
                <c:pt idx="3">
                  <c:v>3.69856E-2</c:v>
                </c:pt>
                <c:pt idx="4">
                  <c:v>1.9604000000000002E-3</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0.1159485</c:v>
                </c:pt>
                <c:pt idx="1">
                  <c:v>0.16113569999999999</c:v>
                </c:pt>
                <c:pt idx="2">
                  <c:v>0.19839100000000001</c:v>
                </c:pt>
                <c:pt idx="3">
                  <c:v>0.18136669999999999</c:v>
                </c:pt>
                <c:pt idx="4">
                  <c:v>0.1007348</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3.9683400000000001E-2</c:v>
                </c:pt>
                <c:pt idx="2">
                  <c:v>6.5363099999999993E-2</c:v>
                </c:pt>
                <c:pt idx="3">
                  <c:v>1.9731700000000001E-2</c:v>
                </c:pt>
                <c:pt idx="4">
                  <c:v>3.3704E-3</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1.26307E-2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0.92632219999999998</c:v>
                </c:pt>
                <c:pt idx="1">
                  <c:v>0.85944319999999996</c:v>
                </c:pt>
                <c:pt idx="2">
                  <c:v>0.83274360000000003</c:v>
                </c:pt>
                <c:pt idx="3">
                  <c:v>0.82108610000000004</c:v>
                </c:pt>
                <c:pt idx="4">
                  <c:v>0.95104069999999996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0.82278479999999998</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0.87850470000000003</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0.82442749999999998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0.88372090000000003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0.80459769999999997</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0.83050849999999998</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0.93162389999999995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0.86206899999999997</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0.85416669999999995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0.6973684</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0.67592589999999997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0.72477069999999999</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0.81451609999999997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0.71264369999999999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0.56666669999999997</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0.58823530000000002</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0.55769230000000003</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0.75824179999999997</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0.86170210000000003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0.86554620000000004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0.82926829999999996</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0.70930230000000005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0.81739130000000004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0.76106200000000002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0.82142859999999995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0.79787240000000004</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0.77500000000000002</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0.81904759999999999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0.83636359999999998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0.83823530000000002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0.87777780000000005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0.70731710000000003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0.81481479999999995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0.70491800000000004</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0.76190480000000005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0.72727269999999999</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0.78947369999999994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0.82905980000000001</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0.88811189999999995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0.80851070000000003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0.9183673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0.92222219999999999</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0.95041319999999996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9.0196399999999996E-2</c:v>
                </c:pt>
                <c:pt idx="1">
                  <c:v>3.0799400000000001E-2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0.2443861</c:v>
                </c:pt>
                <c:pt idx="1">
                  <c:v>0.2418978</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3.7021900000000003E-2</c:v>
                </c:pt>
                <c:pt idx="1">
                  <c:v>8.9979500000000004E-2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0.79359919999999995</c:v>
                </c:pt>
                <c:pt idx="1">
                  <c:v>0.72341739999999999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0.97916669999999995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0.97959180000000001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0.98039220000000005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0.96551719999999996</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0.9836066</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0.6216216</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0.66071429999999998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0.74418600000000001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0.70370370000000004</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0.79487180000000002</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0.877193</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0.84090909999999996</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0.92452829999999997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0.73529409999999995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0.5526316</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0.7241379</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0.65909090000000004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0.82352939999999997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0.6176471</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0.53846159999999998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0.65789470000000005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0.56756759999999995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0.90697680000000003</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0.73684210000000006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0.91379310000000002</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0.86792449999999999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0.82352939999999997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0.88059699999999996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0.87301589999999996</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0.90769230000000001</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0.89583330000000005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0.7721519</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0.81052630000000003</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0.80620159999999996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0.7888889</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0.77142860000000002</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0.92857140000000005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0.88636360000000003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0.96226420000000001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0.58915609999999996</c:v>
                </c:pt>
                <c:pt idx="4">
                  <c:v>0.49524200000000002</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4.3705300000000002E-2</c:v>
                </c:pt>
                <c:pt idx="1">
                  <c:v>3.5746199999999999E-2</c:v>
                </c:pt>
                <c:pt idx="2">
                  <c:v>9.2525999999999997E-3</c:v>
                </c:pt>
                <c:pt idx="3">
                  <c:v>0</c:v>
                </c:pt>
                <c:pt idx="4">
                  <c:v>0</c:v>
                </c:pt>
                <c:pt idx="5">
                  <c:v>5.7431799999999998E-2</c:v>
                </c:pt>
                <c:pt idx="6">
                  <c:v>3.22905E-2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0.27895520000000001</c:v>
                </c:pt>
                <c:pt idx="1">
                  <c:v>0.33832800000000002</c:v>
                </c:pt>
                <c:pt idx="2">
                  <c:v>0.3023535</c:v>
                </c:pt>
                <c:pt idx="3">
                  <c:v>0.29696790000000001</c:v>
                </c:pt>
                <c:pt idx="4">
                  <c:v>0.32838899999999999</c:v>
                </c:pt>
                <c:pt idx="5">
                  <c:v>0.26372279999999998</c:v>
                </c:pt>
                <c:pt idx="6">
                  <c:v>0.2219429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8.1562300000000004E-2</c:v>
                </c:pt>
                <c:pt idx="1">
                  <c:v>1.33303E-2</c:v>
                </c:pt>
                <c:pt idx="2">
                  <c:v>2.8667600000000001E-2</c:v>
                </c:pt>
                <c:pt idx="3">
                  <c:v>1.8409399999999999E-2</c:v>
                </c:pt>
                <c:pt idx="4">
                  <c:v>0.1219898</c:v>
                </c:pt>
                <c:pt idx="5">
                  <c:v>2.3553399999999999E-2</c:v>
                </c:pt>
                <c:pt idx="6">
                  <c:v>1.35204E-2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0.82529609999999998</c:v>
                </c:pt>
                <c:pt idx="1">
                  <c:v>0.77699189999999996</c:v>
                </c:pt>
                <c:pt idx="2">
                  <c:v>0.61025229999999997</c:v>
                </c:pt>
                <c:pt idx="3">
                  <c:v>0.72383240000000004</c:v>
                </c:pt>
                <c:pt idx="4">
                  <c:v>0.62500929999999999</c:v>
                </c:pt>
                <c:pt idx="5">
                  <c:v>0.89351130000000001</c:v>
                </c:pt>
                <c:pt idx="6">
                  <c:v>0.85372049999999999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0.91379310000000002</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0.91111109999999995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0.96296300000000001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0.85294119999999995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0.82352939999999997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0.95833330000000005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0.90243899999999999</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0.89655169999999995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0.89583330000000005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0.94444439999999996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0.74074070000000003</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0.78947369999999994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0.86206899999999997</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0.84090909999999996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0.86486490000000005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0.86538459999999995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0.89743589999999995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0.7816092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0.85321100000000005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0.84545459999999995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0.8394161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0.84375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0.78947369999999994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2.5905000000000001E-2</c:v>
                </c:pt>
                <c:pt idx="1">
                  <c:v>1.95525E-2</c:v>
                </c:pt>
                <c:pt idx="2">
                  <c:v>0.19801260000000001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0.1162477</c:v>
                </c:pt>
                <c:pt idx="1">
                  <c:v>0.17954100000000001</c:v>
                </c:pt>
                <c:pt idx="2">
                  <c:v>0.29369790000000001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1.8030899999999999E-2</c:v>
                </c:pt>
                <c:pt idx="1">
                  <c:v>3.6540400000000001E-2</c:v>
                </c:pt>
                <c:pt idx="2">
                  <c:v>4.4786100000000002E-2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0.94487019999999999</c:v>
                </c:pt>
                <c:pt idx="1">
                  <c:v>0.80242409999999997</c:v>
                </c:pt>
                <c:pt idx="2">
                  <c:v>0.77420739999999999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0.80555560000000004</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0.7843137</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0.75675680000000001</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0.35294120000000001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0.53488369999999996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0.57575759999999998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0.58666660000000004</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0.5789474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0.70297030000000005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0.63366339999999999</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0.64705880000000005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0.58620689999999998</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0.81355929999999999</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0.84415580000000001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0.92500000000000004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0.93442619999999998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0.62666670000000002</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0.67307689999999998</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0.71653540000000004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0.66279069999999995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0.69135800000000003</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0.72815529999999995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0.74038459999999995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0.74626859999999995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0.6774194</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0.45652169999999997</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0.34693879999999999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0.46875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0.55555560000000004</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0.54285720000000004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0.122144</c:v>
                </c:pt>
                <c:pt idx="1">
                  <c:v>6.2954200000000002E-2</c:v>
                </c:pt>
                <c:pt idx="2">
                  <c:v>3.02323E-2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0.1877511</c:v>
                </c:pt>
                <c:pt idx="1">
                  <c:v>0.1206517</c:v>
                </c:pt>
                <c:pt idx="2">
                  <c:v>4.1368799999999997E-2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2.22223E-2</c:v>
                </c:pt>
                <c:pt idx="1">
                  <c:v>1.2543000000000001E-3</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0.72016170000000002</c:v>
                </c:pt>
                <c:pt idx="1">
                  <c:v>0.9820894</c:v>
                </c:pt>
                <c:pt idx="2">
                  <c:v>0.97404020000000002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0.64285709999999996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0.53846159999999998</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0.64383559999999995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0.61052629999999997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0.64615389999999995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0.90588239999999998</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0.93636359999999996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0.87826090000000001</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0.88571429999999995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0.87628870000000003</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0.95180719999999996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0.92307689999999998</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0.94594590000000001</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0.92391310000000004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0.62857149999999995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0.57647060000000006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0.63333329999999999</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0.60194179999999997</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0.65384609999999999</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0.63888889999999998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0.76923079999999999</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0.87931040000000005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0.91489359999999997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0.25</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0.2916667</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0.4583333</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0.45454549999999999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0.375</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8.5802469000000006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9.1351347000000001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8.9468087999999995</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0.45652169999999997</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0.32727270000000003</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0.58823530000000002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0.55172410000000005</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0.57692310000000002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0.7505136</c:v>
                </c:pt>
                <c:pt idx="1">
                  <c:v>0.72383470000000005</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6.7108999999999997E-3</c:v>
                </c:pt>
                <c:pt idx="3">
                  <c:v>4.5737E-2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0.15578610000000001</c:v>
                </c:pt>
                <c:pt idx="1">
                  <c:v>0.16075500000000001</c:v>
                </c:pt>
                <c:pt idx="2">
                  <c:v>0.155164</c:v>
                </c:pt>
                <c:pt idx="3">
                  <c:v>0.26838050000000002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3.4853500000000003E-2</c:v>
                </c:pt>
                <c:pt idx="1">
                  <c:v>8.4957699999999997E-2</c:v>
                </c:pt>
                <c:pt idx="2">
                  <c:v>2.4651999999999999E-3</c:v>
                </c:pt>
                <c:pt idx="3">
                  <c:v>7.3264899999999994E-2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0.88527500000000003</c:v>
                </c:pt>
                <c:pt idx="1">
                  <c:v>0.80441660000000004</c:v>
                </c:pt>
                <c:pt idx="2">
                  <c:v>0.83946980000000004</c:v>
                </c:pt>
                <c:pt idx="3">
                  <c:v>0.57126980000000005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0.50167660000000003</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2.9372100000000002E-2</c:v>
                </c:pt>
                <c:pt idx="1">
                  <c:v>0.1004003</c:v>
                </c:pt>
                <c:pt idx="2">
                  <c:v>8.2445299999999999E-2</c:v>
                </c:pt>
                <c:pt idx="3">
                  <c:v>0</c:v>
                </c:pt>
                <c:pt idx="4">
                  <c:v>0.1011639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0.1781605</c:v>
                </c:pt>
                <c:pt idx="1">
                  <c:v>0.20259540000000001</c:v>
                </c:pt>
                <c:pt idx="2">
                  <c:v>0.1673046</c:v>
                </c:pt>
                <c:pt idx="3">
                  <c:v>0.20701890000000001</c:v>
                </c:pt>
                <c:pt idx="4">
                  <c:v>0.22826350000000001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3.3743700000000001E-2</c:v>
                </c:pt>
                <c:pt idx="2">
                  <c:v>2.8649999999999999E-3</c:v>
                </c:pt>
                <c:pt idx="3">
                  <c:v>0.16287950000000001</c:v>
                </c:pt>
                <c:pt idx="4">
                  <c:v>1.61701E-2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0.1703161</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0.70029319999999995</c:v>
                </c:pt>
                <c:pt idx="1">
                  <c:v>0.67374149999999999</c:v>
                </c:pt>
                <c:pt idx="2">
                  <c:v>0.93935420000000003</c:v>
                </c:pt>
                <c:pt idx="3">
                  <c:v>0.60461240000000005</c:v>
                </c:pt>
                <c:pt idx="4">
                  <c:v>0.60814590000000002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Hillingdon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97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223</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404534497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64915139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182793815"/>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9503165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755097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0009883"/>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290541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5911887"/>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9153190"/>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6282189"/>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917490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824614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4313465"/>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9882706"/>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24651"/>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1906833"/>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5143082"/>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375425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488790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4549555"/>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37069019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25846184"/>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663120131"/>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04829134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280060734"/>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112069247"/>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281448294"/>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442755933"/>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031802756"/>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709330631"/>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423031053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95756841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677962553"/>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37447382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599197271"/>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910202119"/>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14098323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51288433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62211669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87008148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497429546"/>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166352012"/>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08975497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681621348"/>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416682373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755712467"/>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407463967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156098761"/>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96825479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153158324"/>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059907680"/>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051260728"/>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38426942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054562680"/>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405018127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3833861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41958173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63178431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48363551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552876668"/>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97655271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95430184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824997516"/>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540299"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The Hillingdon Hospitals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3965782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30103736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0877672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06296670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604219" y="622300"/>
            <a:ext cx="367440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Hillingdon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9187926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647635987"/>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89431588"/>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055608135"/>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12011606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61222622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687292979"/>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40225945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874058516"/>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868435401"/>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79733701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7908899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92783631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956050022"/>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991180563"/>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85899245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788297998"/>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111712777"/>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183964984"/>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62687104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294711682"/>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11238951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208294056"/>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19461333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4069731051"/>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12493725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222605513"/>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612210903"/>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525872"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The Hillingdon Hospitals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25759201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602848154"/>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269763655"/>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228699077"/>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059314171"/>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595276608"/>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28949824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474969395"/>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445309707"/>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67852511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45474337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122217663"/>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66103849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05275372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32305169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65066086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496887252"/>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700908442"/>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45616358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203408575"/>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4128317669"/>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13408563"/>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820870090"/>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214597934"/>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427279289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78554263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801763885"/>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961741728"/>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99278792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15301174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53696464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371352929"/>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591653758"/>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43411690"/>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20525742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82792556"/>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599729022"/>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86596990"/>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565399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3441429"/>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419118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752880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5418476"/>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534112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921682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009601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751316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25369783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180390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004449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5597219"/>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33444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944609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471647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5535942"/>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1373278"/>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944221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269604"/>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4116716"/>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4692055"/>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5850628"/>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6435317"/>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823236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5223928"/>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838913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03169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646435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292413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31233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006638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567388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349993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395068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003618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5188050"/>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5691008"/>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0017270"/>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021493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1893579"/>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5364297"/>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9414249"/>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4160452"/>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97759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99120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9327893"/>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714397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1361860"/>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4298335"/>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6733222"/>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9517978"/>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153410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980164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292755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686858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024473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0595589"/>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4120308"/>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466676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2420503"/>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699570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9142885"/>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010468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8695761"/>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1125990"/>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663847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2617290"/>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920169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639434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2956968"/>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379184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6480235"/>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420522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49747"/>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90517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971590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345321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4715362"/>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209895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781414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0788463"/>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219765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958956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1371730"/>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663881"/>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628781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3605106"/>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522547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297679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7748581"/>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1061124"/>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703862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940006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5424735"/>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611056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583017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38831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6002326"/>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893711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2458040"/>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9911706"/>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355309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171272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2719654"/>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246051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8239772"/>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8905690"/>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5027011"/>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3450991"/>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607656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7210496"/>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799130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298326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1289078"/>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035076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773488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25693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426117"/>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7483511"/>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0936251"/>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2579060"/>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604219" y="622300"/>
            <a:ext cx="3674404" cy="276999"/>
          </a:xfrm>
          <a:prstGeom prst="rect">
            <a:avLst/>
          </a:prstGeom>
          <a:noFill/>
        </p:spPr>
        <p:txBody>
          <a:bodyPr wrap="none" rtlCol="0">
            <a:spAutoFit/>
          </a:bodyPr>
          <a:lstStyle/>
          <a:p>
            <a:pPr algn="r"/>
            <a:r>
              <a:rPr lang="en-GB" sz="1200" b="1" noProof="0">
                <a:solidFill>
                  <a:srgbClr val="336E9F"/>
                </a:solidFill>
                <a:latin typeface="Arial"/>
                <a:cs typeface="Arial"/>
              </a:rPr>
              <a:t>The Hillingdon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24614</Words>
  <Application>Microsoft Office PowerPoint</Application>
  <PresentationFormat>Custom</PresentationFormat>
  <Paragraphs>6469</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