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5.0714000000000002E-2</c:v>
                </c:pt>
                <c:pt idx="1">
                  <c:v>5.2472100000000001E-2</c:v>
                </c:pt>
                <c:pt idx="2">
                  <c:v>4.8846899999999999E-2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7.0743399999999998E-2</c:v>
                </c:pt>
                <c:pt idx="1">
                  <c:v>0.10388070000000001</c:v>
                </c:pt>
                <c:pt idx="2">
                  <c:v>4.6871299999999998E-2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5.08657E-2</c:v>
                </c:pt>
                <c:pt idx="1">
                  <c:v>5.7429599999999997E-2</c:v>
                </c:pt>
                <c:pt idx="2">
                  <c:v>2.0216999999999999E-2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0.9184369</c:v>
                </c:pt>
                <c:pt idx="1">
                  <c:v>0.84577290000000005</c:v>
                </c:pt>
                <c:pt idx="2">
                  <c:v>0.96242890000000003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1.75471E-2</c:v>
                </c:pt>
                <c:pt idx="1">
                  <c:v>0.1051393</c:v>
                </c:pt>
                <c:pt idx="2">
                  <c:v>0.30211130000000003</c:v>
                </c:pt>
                <c:pt idx="3">
                  <c:v>1.58365E-2</c:v>
                </c:pt>
                <c:pt idx="4">
                  <c:v>0.10256560000000001</c:v>
                </c:pt>
                <c:pt idx="5">
                  <c:v>6.5479099999999998E-2</c:v>
                </c:pt>
                <c:pt idx="6">
                  <c:v>4.1056299999999997E-2</c:v>
                </c:pt>
                <c:pt idx="7">
                  <c:v>0.18249299999999999</c:v>
                </c:pt>
                <c:pt idx="8">
                  <c:v>7.1146600000000004E-2</c:v>
                </c:pt>
                <c:pt idx="9">
                  <c:v>0.1256688</c:v>
                </c:pt>
                <c:pt idx="10">
                  <c:v>0.1050099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9.0727500000000003E-2</c:v>
                </c:pt>
                <c:pt idx="1">
                  <c:v>9.9336900000000006E-2</c:v>
                </c:pt>
                <c:pt idx="2">
                  <c:v>0.13609070000000001</c:v>
                </c:pt>
                <c:pt idx="3">
                  <c:v>0.1984744</c:v>
                </c:pt>
                <c:pt idx="4">
                  <c:v>0.18358430000000001</c:v>
                </c:pt>
                <c:pt idx="5">
                  <c:v>0.1028082</c:v>
                </c:pt>
                <c:pt idx="6">
                  <c:v>0.107378</c:v>
                </c:pt>
                <c:pt idx="7">
                  <c:v>0.15285989999999999</c:v>
                </c:pt>
                <c:pt idx="8">
                  <c:v>0.2071799</c:v>
                </c:pt>
                <c:pt idx="9">
                  <c:v>0.18971579999999999</c:v>
                </c:pt>
                <c:pt idx="10">
                  <c:v>0.1858813</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5.2628899999999999E-2</c:v>
                </c:pt>
                <c:pt idx="1">
                  <c:v>4.2670300000000001E-2</c:v>
                </c:pt>
                <c:pt idx="2">
                  <c:v>1.8088699999999999E-2</c:v>
                </c:pt>
                <c:pt idx="3">
                  <c:v>0.11643589999999999</c:v>
                </c:pt>
                <c:pt idx="4">
                  <c:v>7.3680200000000001E-2</c:v>
                </c:pt>
                <c:pt idx="5">
                  <c:v>4.0502499999999997E-2</c:v>
                </c:pt>
                <c:pt idx="6">
                  <c:v>6.4149200000000003E-2</c:v>
                </c:pt>
                <c:pt idx="7">
                  <c:v>1.1691E-2</c:v>
                </c:pt>
                <c:pt idx="8">
                  <c:v>9.0194700000000003E-2</c:v>
                </c:pt>
                <c:pt idx="9">
                  <c:v>9.6201700000000001E-2</c:v>
                </c:pt>
                <c:pt idx="10">
                  <c:v>6.0559300000000003E-2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0.91469560000000005</c:v>
                </c:pt>
                <c:pt idx="1">
                  <c:v>0.86577280000000001</c:v>
                </c:pt>
                <c:pt idx="2">
                  <c:v>0.91423189999999999</c:v>
                </c:pt>
                <c:pt idx="3">
                  <c:v>0.81426100000000001</c:v>
                </c:pt>
                <c:pt idx="4">
                  <c:v>0.86379470000000003</c:v>
                </c:pt>
                <c:pt idx="5">
                  <c:v>0.89425429999999995</c:v>
                </c:pt>
                <c:pt idx="6">
                  <c:v>0.84079099999999996</c:v>
                </c:pt>
                <c:pt idx="7">
                  <c:v>0.86621320000000002</c:v>
                </c:pt>
                <c:pt idx="8">
                  <c:v>0.74521150000000003</c:v>
                </c:pt>
                <c:pt idx="9">
                  <c:v>0.76645920000000001</c:v>
                </c:pt>
                <c:pt idx="10">
                  <c:v>0.74010290000000001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0.131524</c:v>
                </c:pt>
                <c:pt idx="1">
                  <c:v>8.4071400000000004E-2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0.1070755</c:v>
                </c:pt>
                <c:pt idx="1">
                  <c:v>0.1006087</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6.2042800000000002E-2</c:v>
                </c:pt>
                <c:pt idx="1">
                  <c:v>0.1024977</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0.91008149999999999</c:v>
                </c:pt>
                <c:pt idx="1">
                  <c:v>0.76784200000000002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0.1977101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0.41786800000000002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0.164433</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8.7589354999999998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3.6343E-2</c:v>
                </c:pt>
                <c:pt idx="1">
                  <c:v>6.0526000000000003E-2</c:v>
                </c:pt>
                <c:pt idx="2">
                  <c:v>0.1269227</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6.5922300000000003E-2</c:v>
                </c:pt>
                <c:pt idx="1">
                  <c:v>7.9798499999999994E-2</c:v>
                </c:pt>
                <c:pt idx="2">
                  <c:v>0.21683920000000001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3.2474099999999999E-2</c:v>
                </c:pt>
                <c:pt idx="1">
                  <c:v>3.1395399999999997E-2</c:v>
                </c:pt>
                <c:pt idx="2">
                  <c:v>0.16361339999999999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0.88049259999999996</c:v>
                </c:pt>
                <c:pt idx="1">
                  <c:v>0.85740090000000002</c:v>
                </c:pt>
                <c:pt idx="2">
                  <c:v>0.45594980000000002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6.08024E-2</c:v>
                </c:pt>
                <c:pt idx="1">
                  <c:v>0.13931769999999999</c:v>
                </c:pt>
                <c:pt idx="2">
                  <c:v>9.7953600000000002E-2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0.22335730000000001</c:v>
                </c:pt>
                <c:pt idx="1">
                  <c:v>0.13682030000000001</c:v>
                </c:pt>
                <c:pt idx="2">
                  <c:v>0.1159134</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0.12279660000000001</c:v>
                </c:pt>
                <c:pt idx="1">
                  <c:v>3.7916900000000003E-2</c:v>
                </c:pt>
                <c:pt idx="2">
                  <c:v>8.0991400000000005E-2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0.2852249</c:v>
                </c:pt>
                <c:pt idx="1">
                  <c:v>0.82514200000000004</c:v>
                </c:pt>
                <c:pt idx="2">
                  <c:v>0.66868910000000004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0.1402583</c:v>
                </c:pt>
                <c:pt idx="1">
                  <c:v>9.8649000000000001E-2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0.14421719999999999</c:v>
                </c:pt>
                <c:pt idx="1">
                  <c:v>0.2405186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9.9627800000000002E-2</c:v>
                </c:pt>
                <c:pt idx="1">
                  <c:v>0.36030469999999998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0.39230300000000001</c:v>
                </c:pt>
                <c:pt idx="1">
                  <c:v>0.3778744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4.9808100000000001E-2</c:v>
                </c:pt>
                <c:pt idx="1">
                  <c:v>0.1422776</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0.13016539999999999</c:v>
                </c:pt>
                <c:pt idx="1">
                  <c:v>0.16399040000000001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0.11913219999999999</c:v>
                </c:pt>
                <c:pt idx="1">
                  <c:v>8.6171600000000001E-2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0.6030913</c:v>
                </c:pt>
                <c:pt idx="1">
                  <c:v>0.59274990000000005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0.77685950000000004</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0.71245999999999998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0.73913039999999997</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0.79402980000000001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0.77926419999999996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0.82548480000000002</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0.79421220000000003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0.7661017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0.84756100000000001</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0.82550330000000005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0.91354469999999999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0.90816319999999995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0.88692579999999999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0.90566040000000003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0.91103199999999995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0.13683909999999999</c:v>
                </c:pt>
                <c:pt idx="1">
                  <c:v>0.25503619999999999</c:v>
                </c:pt>
                <c:pt idx="2">
                  <c:v>0.1225074</c:v>
                </c:pt>
                <c:pt idx="3">
                  <c:v>0.1319989</c:v>
                </c:pt>
                <c:pt idx="4">
                  <c:v>6.0460199999999999E-2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8.8512999999999994E-2</c:v>
                </c:pt>
                <c:pt idx="1">
                  <c:v>9.3670199999999995E-2</c:v>
                </c:pt>
                <c:pt idx="2">
                  <c:v>8.7243699999999993E-2</c:v>
                </c:pt>
                <c:pt idx="3">
                  <c:v>7.3039400000000004E-2</c:v>
                </c:pt>
                <c:pt idx="4">
                  <c:v>8.9103500000000002E-2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6.1957600000000002E-2</c:v>
                </c:pt>
                <c:pt idx="1">
                  <c:v>6.4833699999999994E-2</c:v>
                </c:pt>
                <c:pt idx="2">
                  <c:v>8.7513599999999997E-2</c:v>
                </c:pt>
                <c:pt idx="3">
                  <c:v>5.5900900000000003E-2</c:v>
                </c:pt>
                <c:pt idx="4">
                  <c:v>5.9417299999999999E-2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0.87847169999999997</c:v>
                </c:pt>
                <c:pt idx="1">
                  <c:v>0.76149149999999999</c:v>
                </c:pt>
                <c:pt idx="2">
                  <c:v>0.8109828</c:v>
                </c:pt>
                <c:pt idx="3">
                  <c:v>0.88206090000000004</c:v>
                </c:pt>
                <c:pt idx="4">
                  <c:v>0.83211329999999994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0.80676329999999996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0.80110499999999996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0.80113639999999997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0.8074867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0.78064509999999998</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0.6014235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0.62761500000000003</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0.6608695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0.66023160000000003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0.64423079999999999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0.7429907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0.75277780000000005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0.78347579999999994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0.7386935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0.8142857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0.72535210000000006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0.75623269999999998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0.78813560000000005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0.75566750000000005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0.77363899999999997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0.78817729999999997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0.84104049999999997</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0.87650600000000001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0.87165769999999998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0.88519639999999999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0.93989069999999997</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0.92993630000000005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0.92358799999999996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0.936747</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0.94333330000000004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0.74931130000000001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0.74919610000000003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0.77591969999999999</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0.7731344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0.78666670000000005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0.96296300000000001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0.94055940000000005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0.97241379999999999</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0.94311370000000005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0.96232879999999998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0.86274510000000004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0.82051280000000004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0.82116789999999995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0.85209009999999996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0.85144929999999996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0.86499999999999999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0.88046650000000004</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0.90419159999999998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0.93850270000000002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0.92145010000000005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2.78528E-2</c:v>
                </c:pt>
                <c:pt idx="1">
                  <c:v>3.7723600000000003E-2</c:v>
                </c:pt>
                <c:pt idx="2">
                  <c:v>6.2180600000000003E-2</c:v>
                </c:pt>
                <c:pt idx="3">
                  <c:v>8.0170099999999994E-2</c:v>
                </c:pt>
                <c:pt idx="4">
                  <c:v>2.6810500000000001E-2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5.9902200000000003E-2</c:v>
                </c:pt>
                <c:pt idx="1">
                  <c:v>8.2965399999999995E-2</c:v>
                </c:pt>
                <c:pt idx="2">
                  <c:v>0.12193569999999999</c:v>
                </c:pt>
                <c:pt idx="3">
                  <c:v>9.4997700000000004E-2</c:v>
                </c:pt>
                <c:pt idx="4">
                  <c:v>5.1034599999999999E-2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1.85501E-2</c:v>
                </c:pt>
                <c:pt idx="1">
                  <c:v>7.8768500000000005E-2</c:v>
                </c:pt>
                <c:pt idx="2">
                  <c:v>0.1035908</c:v>
                </c:pt>
                <c:pt idx="3">
                  <c:v>6.2916200000000005E-2</c:v>
                </c:pt>
                <c:pt idx="4">
                  <c:v>2.8220499999999999E-2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0.91314810000000002</c:v>
                </c:pt>
                <c:pt idx="1">
                  <c:v>0.82481629999999995</c:v>
                </c:pt>
                <c:pt idx="2">
                  <c:v>0.77667129999999995</c:v>
                </c:pt>
                <c:pt idx="3">
                  <c:v>0.78188519999999995</c:v>
                </c:pt>
                <c:pt idx="4">
                  <c:v>0.94202710000000001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0.80978260000000002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0.79141099999999998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0.83986930000000004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0.83775809999999995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0.83606559999999996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0.83932850000000003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0.84166660000000004</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0.86516850000000001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0.85894210000000004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0.88695650000000004</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0.70744680000000004</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0.69687500000000002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0.67731629999999998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0.69230769999999997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0.75709780000000004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0.49230770000000001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0.53953490000000004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0.5920398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0.75362320000000005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0.77198699999999998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0.82622949999999995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0.83050849999999998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0.85488960000000003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0.7021792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0.73876399999999998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0.75652180000000002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0.77411169999999996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0.80758019999999997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0.79434450000000001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0.79279279999999996</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0.81458969999999997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0.80533330000000003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0.82298139999999997</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0.71914889999999998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0.68325789999999997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0.67661689999999997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0.70491800000000004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0.71495319999999996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0.71294120000000005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0.68347340000000001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0.72093019999999997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0.74430379999999996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0.75942030000000005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0.88385270000000005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0.88349520000000004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0.88965519999999998</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0.92082109999999995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0.90614890000000003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0.14728559999999999</c:v>
                </c:pt>
                <c:pt idx="1">
                  <c:v>8.8433100000000001E-2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0.13020780000000001</c:v>
                </c:pt>
                <c:pt idx="1">
                  <c:v>0.1266303</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9.4111100000000003E-2</c:v>
                </c:pt>
                <c:pt idx="1">
                  <c:v>0.1476132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0.77222139999999995</c:v>
                </c:pt>
                <c:pt idx="1">
                  <c:v>0.64545140000000001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0.97515529999999995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0.97637799999999997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0.99236639999999998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0.99337750000000002</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0.8767123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0.90058479999999996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0.87931040000000005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0.92344499999999996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0.92857140000000005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0.67785229999999996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0.54887220000000003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0.57480319999999996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0.5859375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0.6350365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0.73202619999999996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0.61702129999999999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0.68503930000000002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0.66165410000000002</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0.71328670000000005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0.64705880000000005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0.60139860000000001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0.59842519999999999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0.70149249999999996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0.70212759999999996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0.5703125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0.69565220000000005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0.67768600000000001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0.74796750000000001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0.76774189999999998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0.67586210000000002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0.6796875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0.72388059999999999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0.77622380000000002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0.88362070000000004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0.91666669999999995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0.91823900000000003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0.90306120000000001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0.92121209999999998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0.74468080000000003</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0.74925370000000002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0.72929940000000004</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0.74655649999999996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0.75919729999999996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0.83443710000000004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0.85106380000000004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0.828125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0.86614170000000001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0.91240880000000002</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0.11517239999999999</c:v>
                </c:pt>
                <c:pt idx="1">
                  <c:v>0.12565319999999999</c:v>
                </c:pt>
                <c:pt idx="2">
                  <c:v>8.61933E-2</c:v>
                </c:pt>
                <c:pt idx="3">
                  <c:v>4.7645699999999999E-2</c:v>
                </c:pt>
                <c:pt idx="4">
                  <c:v>6.4499600000000004E-2</c:v>
                </c:pt>
                <c:pt idx="5">
                  <c:v>0.12677279999999999</c:v>
                </c:pt>
                <c:pt idx="6">
                  <c:v>8.9339600000000005E-2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0.136021</c:v>
                </c:pt>
                <c:pt idx="1">
                  <c:v>0.15851390000000001</c:v>
                </c:pt>
                <c:pt idx="2">
                  <c:v>0.1484721</c:v>
                </c:pt>
                <c:pt idx="3">
                  <c:v>0.14670759999999999</c:v>
                </c:pt>
                <c:pt idx="4">
                  <c:v>0.15870960000000001</c:v>
                </c:pt>
                <c:pt idx="5">
                  <c:v>0.12504080000000001</c:v>
                </c:pt>
                <c:pt idx="6">
                  <c:v>0.10784489999999999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0.15302940000000001</c:v>
                </c:pt>
                <c:pt idx="1">
                  <c:v>0.1032373</c:v>
                </c:pt>
                <c:pt idx="2">
                  <c:v>0.1056083</c:v>
                </c:pt>
                <c:pt idx="3">
                  <c:v>9.3539600000000001E-2</c:v>
                </c:pt>
                <c:pt idx="4">
                  <c:v>0.2068295</c:v>
                </c:pt>
                <c:pt idx="5">
                  <c:v>9.2894400000000002E-2</c:v>
                </c:pt>
                <c:pt idx="6">
                  <c:v>7.0569400000000004E-2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0.77395409999999998</c:v>
                </c:pt>
                <c:pt idx="1">
                  <c:v>0.7397125</c:v>
                </c:pt>
                <c:pt idx="2">
                  <c:v>0.70245670000000004</c:v>
                </c:pt>
                <c:pt idx="3">
                  <c:v>0.70691550000000003</c:v>
                </c:pt>
                <c:pt idx="4">
                  <c:v>0.63270040000000005</c:v>
                </c:pt>
                <c:pt idx="5">
                  <c:v>0.84667269999999994</c:v>
                </c:pt>
                <c:pt idx="6">
                  <c:v>0.90736450000000002</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0.85806450000000001</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0.79310349999999996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0.85074629999999996</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0.90972220000000004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0.85384610000000005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0.71311469999999999</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0.78761060000000005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0.8318584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0.85271319999999995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0.87654319999999997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0.86458330000000005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0.90243899999999999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0.68292679999999995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0.76595749999999996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0.79166669999999995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0.77906980000000003</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0.62650600000000001</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0.75471699999999997</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0.77922080000000005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0.78787879999999999</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0.82352939999999997</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0.88421050000000001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0.8470588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0.89523810000000004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0.85537189999999996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0.82191780000000003</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0.83505149999999995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0.83404250000000002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0.86224489999999998</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0.67874400000000001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0.55459769999999997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0.61607140000000005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0.67979000000000001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0.7280702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0.80392160000000001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0.75757580000000002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0.68518520000000005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0.77922080000000005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0.71641790000000005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5.4454099999999998E-2</c:v>
                </c:pt>
                <c:pt idx="1">
                  <c:v>5.7196299999999999E-2</c:v>
                </c:pt>
                <c:pt idx="2">
                  <c:v>0.26533220000000002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5.9149399999999998E-2</c:v>
                </c:pt>
                <c:pt idx="1">
                  <c:v>0.1042536</c:v>
                </c:pt>
                <c:pt idx="2">
                  <c:v>0.1590588</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4.6580000000000003E-2</c:v>
                </c:pt>
                <c:pt idx="1">
                  <c:v>7.4184100000000003E-2</c:v>
                </c:pt>
                <c:pt idx="2">
                  <c:v>0.1121056</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0.90750980000000003</c:v>
                </c:pt>
                <c:pt idx="1">
                  <c:v>0.75906130000000005</c:v>
                </c:pt>
                <c:pt idx="2">
                  <c:v>0.70247919999999997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0.82758620000000005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0.84112149999999997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0.87209300000000001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0.79591829999999997</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0.80753140000000001</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0.83838389999999996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0.47385620000000001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0.43382349999999997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0.47674420000000001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0.50485440000000004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0.52941179999999999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0.51381220000000005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0.50943400000000005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0.56012660000000003</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0.58238639999999997</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0.60771699999999995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0.84385379999999999</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0.8106061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0.85123970000000004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0.8609272</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0.86274510000000004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0.60904250000000004</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0.65165169999999994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0.65286619999999995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0.66759780000000002</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0.65937500000000004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0.70379749999999996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0.69515669999999996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0.73192769999999996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0.72894729999999996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0.75975979999999999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0.3802817</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0.38578679999999999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0.44444440000000002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0.43243239999999999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0.44604319999999997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0.47435899999999998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0.58904109999999998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0.16621530000000001</c:v>
                </c:pt>
                <c:pt idx="1">
                  <c:v>8.8355299999999998E-2</c:v>
                </c:pt>
                <c:pt idx="2">
                  <c:v>4.3083299999999998E-2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9.9608500000000003E-2</c:v>
                </c:pt>
                <c:pt idx="1">
                  <c:v>6.9849400000000006E-2</c:v>
                </c:pt>
                <c:pt idx="2">
                  <c:v>2.8517799999999999E-2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6.6293599999999994E-2</c:v>
                </c:pt>
                <c:pt idx="1">
                  <c:v>2.6655499999999999E-2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0.75436619999999999</c:v>
                </c:pt>
                <c:pt idx="1">
                  <c:v>0.93042230000000004</c:v>
                </c:pt>
                <c:pt idx="2">
                  <c:v>0.99307409999999996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0.50883389999999995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0.5215687</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0.56399999999999995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0.58041960000000004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0.59778589999999998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0.8639618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0.79829539999999999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0.82848829999999996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0.86082479999999995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0.86127169999999997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0.89420650000000002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0.85756679999999996</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0.85029940000000004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0.85978840000000001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0.87987990000000005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0.59270520000000004</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0.5964912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0.60984850000000002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0.65460529999999995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0.65818180000000004</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0.7700534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0.6965517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0.74626859999999995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0.7960526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0.8230769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0.27472530000000001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0.24390239999999999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0.19672129999999999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0.3098592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0.29411769999999998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8.6982964999999997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8.4502925999999992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8.6011906000000007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8.8021393000000003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8.7701492000000005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0.30638300000000002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0.39459460000000002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0.42487049999999998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0.4509804</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0.4626866</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2.6445900000000001E-2</c:v>
                </c:pt>
                <c:pt idx="1">
                  <c:v>3.2904099999999999E-2</c:v>
                </c:pt>
                <c:pt idx="2">
                  <c:v>4.3754099999999997E-2</c:v>
                </c:pt>
                <c:pt idx="3">
                  <c:v>0.11167390000000001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8.2361100000000007E-2</c:v>
                </c:pt>
                <c:pt idx="1">
                  <c:v>8.4600800000000004E-2</c:v>
                </c:pt>
                <c:pt idx="2">
                  <c:v>8.1077499999999997E-2</c:v>
                </c:pt>
                <c:pt idx="3">
                  <c:v>0.13650689999999999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7.1566000000000005E-2</c:v>
                </c:pt>
                <c:pt idx="1">
                  <c:v>0.1230348</c:v>
                </c:pt>
                <c:pt idx="2">
                  <c:v>3.9508500000000002E-2</c:v>
                </c:pt>
                <c:pt idx="3">
                  <c:v>0.13920170000000001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0.82068989999999997</c:v>
                </c:pt>
                <c:pt idx="1">
                  <c:v>0.80929649999999997</c:v>
                </c:pt>
                <c:pt idx="2">
                  <c:v>0.85587760000000002</c:v>
                </c:pt>
                <c:pt idx="3">
                  <c:v>0.59522439999999999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7.1376200000000001E-2</c:v>
                </c:pt>
                <c:pt idx="1">
                  <c:v>0.14272789999999999</c:v>
                </c:pt>
                <c:pt idx="2">
                  <c:v>0.12363540000000001</c:v>
                </c:pt>
                <c:pt idx="3">
                  <c:v>4.2092900000000003E-2</c:v>
                </c:pt>
                <c:pt idx="4">
                  <c:v>0.15311949999999999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9.4152299999999994E-2</c:v>
                </c:pt>
                <c:pt idx="1">
                  <c:v>0.1179402</c:v>
                </c:pt>
                <c:pt idx="2">
                  <c:v>8.4924399999999997E-2</c:v>
                </c:pt>
                <c:pt idx="3">
                  <c:v>0.1116313</c:v>
                </c:pt>
                <c:pt idx="4">
                  <c:v>0.1243524</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3.8442299999999999E-2</c:v>
                </c:pt>
                <c:pt idx="1">
                  <c:v>7.6071399999999997E-2</c:v>
                </c:pt>
                <c:pt idx="2">
                  <c:v>4.40551E-2</c:v>
                </c:pt>
                <c:pt idx="3">
                  <c:v>0.21057319999999999</c:v>
                </c:pt>
                <c:pt idx="4">
                  <c:v>6.8125599999999994E-2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0.76583389999999996</c:v>
                </c:pt>
                <c:pt idx="1">
                  <c:v>0.65944259999999999</c:v>
                </c:pt>
                <c:pt idx="2">
                  <c:v>0.85997780000000001</c:v>
                </c:pt>
                <c:pt idx="3">
                  <c:v>0.62197670000000005</c:v>
                </c:pt>
                <c:pt idx="4">
                  <c:v>0.53777030000000003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Dudley Group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351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888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40</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29930812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888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20242235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08462423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79822775"/>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295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276561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712306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7212496"/>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3026847"/>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438315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1767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594242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5723523"/>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893295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86471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730384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365693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714937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024656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071717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3118453"/>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13761232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407271858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8829976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9509108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5848639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74140492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63377613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33215618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46549095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66791027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528366287"/>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90293797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5192418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8831590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95135094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96363261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99689841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309053216"/>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55824830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42225664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01885408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67058045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62771978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376032298"/>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04190179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11453201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07723371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8855480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982752800"/>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40389296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73615104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282524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559385312"/>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45267085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92939489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39925834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7455017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20130289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92245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30755061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95080991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135835099"/>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22539544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075755361"/>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75224442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88646491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548460221"/>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077105" y="622300"/>
            <a:ext cx="3201518"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Dudley Group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942402860"/>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11597228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68679453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584637013"/>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261819325"/>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3353817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21081138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11625138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838094372"/>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53818691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064419368"/>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45533610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54029092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75672314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06801758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85492597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80665458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909191601"/>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18963878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06282616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588557094"/>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78608670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74743655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8946620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50848924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7106639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91502751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82045380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152373"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Dudley Group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27899027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38205561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14768147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05804989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114213221"/>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68471983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03558871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13597651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933901958"/>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43876062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814599364"/>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9837242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02375662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82677181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47025503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07610636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23001504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805053266"/>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413778629"/>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54132363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43713304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42368742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7671682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53104481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8470969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88410871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803531975"/>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68983515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81530459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16578601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00110189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06625940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58004131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13934031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17419256"/>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17981444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3710920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02420959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3683808"/>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166910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228866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9059459"/>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075047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39043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176658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00758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374348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46001414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432307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371425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711595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112957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49211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982887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573188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871216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932802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596887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538749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719692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180312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3867420"/>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183961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301931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732833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044603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026835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849585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425039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252854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825639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335119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291814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996583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030254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432708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73659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20258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705109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6125676"/>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272946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205164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558273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828484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276917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705901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751018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1144545"/>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20575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117127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456401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355740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0096257"/>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525974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224756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659261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5897476"/>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207266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906228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8789086"/>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554690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959133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7704921"/>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7757786"/>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533206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425968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906842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396330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606721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625520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745782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2211374"/>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401182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797907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0117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683645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008555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025606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3198318"/>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835261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8947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203069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032489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341691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714935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33413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543381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372937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363480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2320597"/>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782197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004228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750145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274935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549678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9491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136556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673813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84882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832292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237432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292809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578371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19138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475057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888336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238465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000555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136445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452333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999247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0990979"/>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8516031"/>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63871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30753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632445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352137"/>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864008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927238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049788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077105" y="622300"/>
            <a:ext cx="3201518" cy="276999"/>
          </a:xfrm>
          <a:prstGeom prst="rect">
            <a:avLst/>
          </a:prstGeom>
          <a:noFill/>
        </p:spPr>
        <p:txBody>
          <a:bodyPr wrap="none" rtlCol="0">
            <a:spAutoFit/>
          </a:bodyPr>
          <a:lstStyle/>
          <a:p>
            <a:pPr algn="r"/>
            <a:r>
              <a:rPr lang="en-GB" sz="1200" b="1" noProof="0">
                <a:solidFill>
                  <a:srgbClr val="336E9F"/>
                </a:solidFill>
                <a:latin typeface="Arial"/>
                <a:cs typeface="Arial"/>
              </a:rPr>
              <a:t>The Dudley Group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25506</Words>
  <Application>Microsoft Office PowerPoint</Application>
  <PresentationFormat>Custom</PresentationFormat>
  <Paragraphs>6480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