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4.4079699999999999E-2</c:v>
                </c:pt>
                <c:pt idx="1">
                  <c:v>4.5790900000000002E-2</c:v>
                </c:pt>
                <c:pt idx="2">
                  <c:v>4.39651E-2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8.4012000000000003E-2</c:v>
                </c:pt>
                <c:pt idx="1">
                  <c:v>0.117243</c:v>
                </c:pt>
                <c:pt idx="2">
                  <c:v>5.6634799999999999E-2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4.4231399999999997E-2</c:v>
                </c:pt>
                <c:pt idx="1">
                  <c:v>5.0748500000000002E-2</c:v>
                </c:pt>
                <c:pt idx="2">
                  <c:v>1.53352E-2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0.97507120000000003</c:v>
                </c:pt>
                <c:pt idx="1">
                  <c:v>0.91126700000000005</c:v>
                </c:pt>
                <c:pt idx="2">
                  <c:v>0.98400589999999999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0.82196570000000002</c:v>
                </c:pt>
                <c:pt idx="1">
                  <c:v>0.69751359999999996</c:v>
                </c:pt>
                <c:pt idx="2">
                  <c:v>0.51552920000000002</c:v>
                </c:pt>
                <c:pt idx="3">
                  <c:v>0.582704</c:v>
                </c:pt>
                <c:pt idx="4">
                  <c:v>0.6400325</c:v>
                </c:pt>
                <c:pt idx="5">
                  <c:v>0.75351000000000001</c:v>
                </c:pt>
                <c:pt idx="6">
                  <c:v>0.72373089999999995</c:v>
                </c:pt>
                <c:pt idx="7">
                  <c:v>0.58636469999999996</c:v>
                </c:pt>
                <c:pt idx="8">
                  <c:v>0.53869849999999997</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9.6039299999999994E-2</c:v>
                </c:pt>
                <c:pt idx="2">
                  <c:v>0.29814420000000003</c:v>
                </c:pt>
                <c:pt idx="3">
                  <c:v>0</c:v>
                </c:pt>
                <c:pt idx="4">
                  <c:v>0.10398880000000001</c:v>
                </c:pt>
                <c:pt idx="5">
                  <c:v>2.64596E-2</c:v>
                </c:pt>
                <c:pt idx="6">
                  <c:v>3.0896400000000001E-2</c:v>
                </c:pt>
                <c:pt idx="7">
                  <c:v>0.17762</c:v>
                </c:pt>
                <c:pt idx="8">
                  <c:v>0</c:v>
                </c:pt>
                <c:pt idx="9">
                  <c:v>0.12494189999999999</c:v>
                </c:pt>
                <c:pt idx="10">
                  <c:v>9.9445099999999995E-2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0.16008220000000001</c:v>
                </c:pt>
                <c:pt idx="1">
                  <c:v>0.117537</c:v>
                </c:pt>
                <c:pt idx="2">
                  <c:v>0.14402480000000001</c:v>
                </c:pt>
                <c:pt idx="3">
                  <c:v>0.4031035</c:v>
                </c:pt>
                <c:pt idx="4">
                  <c:v>0.1807378</c:v>
                </c:pt>
                <c:pt idx="5">
                  <c:v>0.18084720000000001</c:v>
                </c:pt>
                <c:pt idx="6">
                  <c:v>0.1276979</c:v>
                </c:pt>
                <c:pt idx="7">
                  <c:v>0.16260579999999999</c:v>
                </c:pt>
                <c:pt idx="8">
                  <c:v>0.42396010000000001</c:v>
                </c:pt>
                <c:pt idx="9">
                  <c:v>0.1911696</c:v>
                </c:pt>
                <c:pt idx="10">
                  <c:v>0.19701089999999999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1.7951600000000002E-2</c:v>
                </c:pt>
                <c:pt idx="1">
                  <c:v>3.3570299999999997E-2</c:v>
                </c:pt>
                <c:pt idx="2">
                  <c:v>1.4121699999999999E-2</c:v>
                </c:pt>
                <c:pt idx="3">
                  <c:v>1.4121399999999999E-2</c:v>
                </c:pt>
                <c:pt idx="4">
                  <c:v>7.5103500000000004E-2</c:v>
                </c:pt>
                <c:pt idx="5">
                  <c:v>1.4829999999999999E-3</c:v>
                </c:pt>
                <c:pt idx="6">
                  <c:v>5.3989299999999997E-2</c:v>
                </c:pt>
                <c:pt idx="7">
                  <c:v>6.8180000000000003E-3</c:v>
                </c:pt>
                <c:pt idx="8">
                  <c:v>0</c:v>
                </c:pt>
                <c:pt idx="9">
                  <c:v>9.5474799999999999E-2</c:v>
                </c:pt>
                <c:pt idx="10">
                  <c:v>5.4994500000000002E-2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3.73415E-2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0.91569909999999999</c:v>
                </c:pt>
                <c:pt idx="1">
                  <c:v>0.89516609999999996</c:v>
                </c:pt>
                <c:pt idx="2">
                  <c:v>0.89811249999999998</c:v>
                </c:pt>
                <c:pt idx="3">
                  <c:v>0.79070439999999997</c:v>
                </c:pt>
                <c:pt idx="4">
                  <c:v>0.87905109999999997</c:v>
                </c:pt>
                <c:pt idx="5">
                  <c:v>0.89027400000000001</c:v>
                </c:pt>
                <c:pt idx="6">
                  <c:v>0.88563950000000002</c:v>
                </c:pt>
                <c:pt idx="7">
                  <c:v>0.90145929999999996</c:v>
                </c:pt>
                <c:pt idx="8">
                  <c:v>0.87330660000000004</c:v>
                </c:pt>
                <c:pt idx="9">
                  <c:v>0.84434830000000005</c:v>
                </c:pt>
                <c:pt idx="10">
                  <c:v>0.86864949999999996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0.12923589999999999</c:v>
                </c:pt>
                <c:pt idx="1">
                  <c:v>7.4968099999999996E-2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0.11165170000000001</c:v>
                </c:pt>
                <c:pt idx="1">
                  <c:v>0.1188155</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5.9754799999999997E-2</c:v>
                </c:pt>
                <c:pt idx="1">
                  <c:v>9.33943E-2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0.94574080000000005</c:v>
                </c:pt>
                <c:pt idx="1">
                  <c:v>0.87822250000000002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0.1667034</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0.47988140000000001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0.1334263</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9.2367024999999998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2.7294700000000002E-2</c:v>
                </c:pt>
                <c:pt idx="1">
                  <c:v>5.1528499999999998E-2</c:v>
                </c:pt>
                <c:pt idx="2">
                  <c:v>0.1153438</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8.4018999999999996E-2</c:v>
                </c:pt>
                <c:pt idx="1">
                  <c:v>9.7793500000000005E-2</c:v>
                </c:pt>
                <c:pt idx="2">
                  <c:v>0.23999709999999999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2.3425700000000001E-2</c:v>
                </c:pt>
                <c:pt idx="1">
                  <c:v>2.2397799999999999E-2</c:v>
                </c:pt>
                <c:pt idx="2">
                  <c:v>0.15203449999999999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0.9006634</c:v>
                </c:pt>
                <c:pt idx="1">
                  <c:v>0.88253309999999996</c:v>
                </c:pt>
                <c:pt idx="2">
                  <c:v>0.59161450000000004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4.8303400000000003E-2</c:v>
                </c:pt>
                <c:pt idx="1">
                  <c:v>0.12640770000000001</c:v>
                </c:pt>
                <c:pt idx="2">
                  <c:v>8.1189999999999998E-2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0.2483552</c:v>
                </c:pt>
                <c:pt idx="1">
                  <c:v>0.16264039999999999</c:v>
                </c:pt>
                <c:pt idx="2">
                  <c:v>0.1494405</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0.1102977</c:v>
                </c:pt>
                <c:pt idx="1">
                  <c:v>2.5006899999999999E-2</c:v>
                </c:pt>
                <c:pt idx="2">
                  <c:v>6.4227900000000004E-2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0.42902220000000002</c:v>
                </c:pt>
                <c:pt idx="1">
                  <c:v>0.85114659999999998</c:v>
                </c:pt>
                <c:pt idx="2">
                  <c:v>0.64828949999999996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0.13120770000000001</c:v>
                </c:pt>
                <c:pt idx="1">
                  <c:v>8.9510900000000004E-2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0.1623185</c:v>
                </c:pt>
                <c:pt idx="1">
                  <c:v>0.25879479999999999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9.0577199999999997E-2</c:v>
                </c:pt>
                <c:pt idx="1">
                  <c:v>0.3511666</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0.52607879999999996</c:v>
                </c:pt>
                <c:pt idx="1">
                  <c:v>0.33285730000000002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3.3818500000000001E-2</c:v>
                </c:pt>
                <c:pt idx="1">
                  <c:v>0.1225715</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0.1621445</c:v>
                </c:pt>
                <c:pt idx="1">
                  <c:v>0.20340250000000001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0.1031426</c:v>
                </c:pt>
                <c:pt idx="1">
                  <c:v>6.6465499999999997E-2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0.70425289999999996</c:v>
                </c:pt>
                <c:pt idx="1">
                  <c:v>0.62222460000000002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0.7457627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0.78181820000000002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0.72641509999999998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0.76687119999999998</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0.77647060000000001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0.82758620000000005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0.82727269999999997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0.78301889999999996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0.79041919999999999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0.85632180000000002</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0.87272729999999998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0.93577980000000005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0.91176469999999998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0.92073170000000004</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0.96407189999999998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0.12646350000000001</c:v>
                </c:pt>
                <c:pt idx="1">
                  <c:v>0.24316940000000001</c:v>
                </c:pt>
                <c:pt idx="2">
                  <c:v>0.11072940000000001</c:v>
                </c:pt>
                <c:pt idx="3">
                  <c:v>0.1225767</c:v>
                </c:pt>
                <c:pt idx="4">
                  <c:v>5.0711899999999997E-2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0.10926429999999999</c:v>
                </c:pt>
                <c:pt idx="1">
                  <c:v>0.1174038</c:v>
                </c:pt>
                <c:pt idx="2">
                  <c:v>0.1107996</c:v>
                </c:pt>
                <c:pt idx="3">
                  <c:v>9.1883800000000002E-2</c:v>
                </c:pt>
                <c:pt idx="4">
                  <c:v>0.1086</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5.1582000000000003E-2</c:v>
                </c:pt>
                <c:pt idx="1">
                  <c:v>5.2966899999999997E-2</c:v>
                </c:pt>
                <c:pt idx="2">
                  <c:v>7.57356E-2</c:v>
                </c:pt>
                <c:pt idx="3">
                  <c:v>4.6478699999999998E-2</c:v>
                </c:pt>
                <c:pt idx="4">
                  <c:v>4.9669100000000001E-2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0.84182319999999999</c:v>
                </c:pt>
                <c:pt idx="1">
                  <c:v>0.72684090000000001</c:v>
                </c:pt>
                <c:pt idx="2">
                  <c:v>0.76828989999999997</c:v>
                </c:pt>
                <c:pt idx="3">
                  <c:v>0.85940090000000002</c:v>
                </c:pt>
                <c:pt idx="4">
                  <c:v>0.84069799999999995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0.78571429999999998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0.65217389999999997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0.69512189999999996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0.64485979999999998</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0.65094339999999995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0.60784320000000003</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0.62222219999999995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0.62244900000000003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0.60416669999999995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0.69784170000000001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0.72330099999999997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0.74193549999999997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0.57971010000000001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0.67361110000000002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0.65957440000000001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0.73529409999999995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0.70967740000000001</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0.68181820000000004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0.75757580000000002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0.78400000000000003</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0.82266010000000001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0.86666670000000001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0.92792790000000003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0.92727269999999995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0.96551719999999996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0.63333329999999999</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0.76506019999999997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0.82558140000000002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0.92063490000000003</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0.92366409999999999</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0.9609375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0.96195649999999999</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0.98499999999999999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0.7377049</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0.80769230000000003</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0.85474859999999997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0.91878170000000003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0.95522390000000001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0.9507042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0.94202900000000001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0.93069310000000005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0.97641509999999998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1.8952400000000001E-2</c:v>
                </c:pt>
                <c:pt idx="1">
                  <c:v>2.4918699999999998E-2</c:v>
                </c:pt>
                <c:pt idx="2">
                  <c:v>4.9763000000000002E-2</c:v>
                </c:pt>
                <c:pt idx="3">
                  <c:v>6.5672400000000006E-2</c:v>
                </c:pt>
                <c:pt idx="4">
                  <c:v>1.8821999999999998E-2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7.7702999999999994E-2</c:v>
                </c:pt>
                <c:pt idx="1">
                  <c:v>0.1085752</c:v>
                </c:pt>
                <c:pt idx="2">
                  <c:v>0.14677090000000001</c:v>
                </c:pt>
                <c:pt idx="3">
                  <c:v>0.1239932</c:v>
                </c:pt>
                <c:pt idx="4">
                  <c:v>6.7011699999999993E-2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9.6497000000000006E-3</c:v>
                </c:pt>
                <c:pt idx="1">
                  <c:v>6.5963599999999997E-2</c:v>
                </c:pt>
                <c:pt idx="2">
                  <c:v>9.1173100000000007E-2</c:v>
                </c:pt>
                <c:pt idx="3">
                  <c:v>4.8418500000000003E-2</c:v>
                </c:pt>
                <c:pt idx="4">
                  <c:v>2.0232E-2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0.9675376</c:v>
                </c:pt>
                <c:pt idx="1">
                  <c:v>0.87260159999999998</c:v>
                </c:pt>
                <c:pt idx="2">
                  <c:v>0.77094309999999999</c:v>
                </c:pt>
                <c:pt idx="3">
                  <c:v>0.84246160000000003</c:v>
                </c:pt>
                <c:pt idx="4">
                  <c:v>0.97289510000000001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0.79365079999999999</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0.76422760000000001</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0.74774770000000002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0.81976740000000003</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0.83157899999999996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0.73529409999999995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0.78723410000000005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0.72857139999999998</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0.83009710000000003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0.83944949999999996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0.70967740000000001</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0.71969700000000003</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0.66923080000000001</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0.68205130000000003</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0.77127659999999998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0.59740260000000001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0.64393940000000005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0.68141589999999996</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0.62711859999999997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0.8016529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0.85164830000000002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0.85340320000000003</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0.79411759999999998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0.79136689999999998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0.74452560000000001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0.7961165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0.79069769999999995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0.71212120000000001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0.86466160000000003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0.80102039999999997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0.86473429999999996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0.76086960000000003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0.68888890000000003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0.70873790000000003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0.73571430000000004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0.80794699999999997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0.77941179999999999</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0.76388889999999998</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0.76097559999999997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0.81860460000000002</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0.89090910000000001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0.92655370000000004</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0.13366320000000001</c:v>
                </c:pt>
                <c:pt idx="1">
                  <c:v>7.5652899999999995E-2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0.1574526</c:v>
                </c:pt>
                <c:pt idx="1">
                  <c:v>0.15219070000000001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8.0488699999999996E-2</c:v>
                </c:pt>
                <c:pt idx="1">
                  <c:v>0.13483300000000001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0.70322220000000002</c:v>
                </c:pt>
                <c:pt idx="1">
                  <c:v>0.66165909999999994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0.9836066</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0.98130839999999997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0.8913044</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0.94871799999999995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0.94805189999999995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0.96240599999999998</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0.97727269999999999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0.73913039999999997</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0.75949359999999999</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0.73170729999999995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0.82399999999999995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0.81481479999999995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0.73493980000000003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0.80672270000000001</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0.85826769999999997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0.77551020000000004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0.76829270000000005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0.77380959999999999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0.71311469999999999</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0.81889769999999995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0.63414630000000005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0.76811589999999996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0.7571428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0.72072069999999999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0.77108429999999994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0.74117650000000002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0.91603049999999997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0.86206899999999997</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0.85106380000000004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0.90566040000000003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0.81751819999999997</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0.86821709999999996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0.82901559999999996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0.88118810000000003</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0.94936710000000002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0.91463419999999995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0.94444439999999996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0.11212569999999999</c:v>
                </c:pt>
                <c:pt idx="1">
                  <c:v>0.1229428</c:v>
                </c:pt>
                <c:pt idx="2">
                  <c:v>8.2208500000000004E-2</c:v>
                </c:pt>
                <c:pt idx="3">
                  <c:v>4.3309399999999998E-2</c:v>
                </c:pt>
                <c:pt idx="4">
                  <c:v>6.0777900000000003E-2</c:v>
                </c:pt>
                <c:pt idx="5">
                  <c:v>0.1215883</c:v>
                </c:pt>
                <c:pt idx="6">
                  <c:v>8.6068599999999995E-2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0.1421145</c:v>
                </c:pt>
                <c:pt idx="1">
                  <c:v>0.16393469999999999</c:v>
                </c:pt>
                <c:pt idx="2">
                  <c:v>0.15644169999999999</c:v>
                </c:pt>
                <c:pt idx="3">
                  <c:v>0.15538009999999999</c:v>
                </c:pt>
                <c:pt idx="4">
                  <c:v>0.1661532</c:v>
                </c:pt>
                <c:pt idx="5">
                  <c:v>0.1354099</c:v>
                </c:pt>
                <c:pt idx="6">
                  <c:v>0.1143868</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0.1499827</c:v>
                </c:pt>
                <c:pt idx="1">
                  <c:v>0.1005269</c:v>
                </c:pt>
                <c:pt idx="2">
                  <c:v>0.10162350000000001</c:v>
                </c:pt>
                <c:pt idx="3">
                  <c:v>8.9203299999999999E-2</c:v>
                </c:pt>
                <c:pt idx="4">
                  <c:v>0.2031077</c:v>
                </c:pt>
                <c:pt idx="5">
                  <c:v>8.7709899999999993E-2</c:v>
                </c:pt>
                <c:pt idx="6">
                  <c:v>6.7298499999999997E-2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0.91197170000000005</c:v>
                </c:pt>
                <c:pt idx="1">
                  <c:v>0.85877669999999995</c:v>
                </c:pt>
                <c:pt idx="2">
                  <c:v>0.81908479999999995</c:v>
                </c:pt>
                <c:pt idx="3">
                  <c:v>0.84724960000000005</c:v>
                </c:pt>
                <c:pt idx="4">
                  <c:v>0.81117850000000002</c:v>
                </c:pt>
                <c:pt idx="5">
                  <c:v>0.96547320000000003</c:v>
                </c:pt>
                <c:pt idx="6">
                  <c:v>0.95845650000000004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0.87951809999999997</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0.92561979999999999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0.9609375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0.85507239999999995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0.86407769999999995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0.9636363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0.84313729999999998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0.88679249999999998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0.78181820000000002</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0.890625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0.89230770000000004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0.75510200000000005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0.89655169999999995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0.8933333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0.85599999999999998</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0.78260870000000005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0.77697839999999996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0.84962400000000005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0.82758620000000005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0.86574070000000003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0.72222220000000004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0.78125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0.86153849999999998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4.4952600000000002E-2</c:v>
                </c:pt>
                <c:pt idx="1">
                  <c:v>4.6659199999999998E-2</c:v>
                </c:pt>
                <c:pt idx="2">
                  <c:v>0.2561061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7.81525E-2</c:v>
                </c:pt>
                <c:pt idx="1">
                  <c:v>0.12532769999999999</c:v>
                </c:pt>
                <c:pt idx="2">
                  <c:v>0.1775109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3.70785E-2</c:v>
                </c:pt>
                <c:pt idx="1">
                  <c:v>6.3647099999999998E-2</c:v>
                </c:pt>
                <c:pt idx="2">
                  <c:v>0.1028796</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0.92942729999999996</c:v>
                </c:pt>
                <c:pt idx="1">
                  <c:v>0.80867719999999998</c:v>
                </c:pt>
                <c:pt idx="2">
                  <c:v>0.79288829999999999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0.69387759999999998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0.86315790000000003</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0.80487810000000004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0.89285709999999996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0.50793650000000001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0.4741379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0.58974360000000003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0.55000000000000004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0.62941179999999997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0.61194029999999999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0.56488550000000004</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0.609375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0.56994820000000002</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0.65326629999999997</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0.84745760000000003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0.8252427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0.8947368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0.89506169999999996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0.91616770000000003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0.71014489999999997</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0.73333329999999997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0.74626859999999995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0.73232319999999995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0.79620860000000004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0.7428572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0.76086960000000003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0.75757580000000002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0.75621890000000003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0.81775699999999996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0.32857140000000001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0.5228758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0.3333333</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0.47945199999999999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0.53968260000000001</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0.54954950000000002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0.62765959999999998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0.1518013</c:v>
                </c:pt>
                <c:pt idx="1">
                  <c:v>8.2270800000000005E-2</c:v>
                </c:pt>
                <c:pt idx="2">
                  <c:v>4.0430000000000001E-2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0.12843650000000001</c:v>
                </c:pt>
                <c:pt idx="1">
                  <c:v>8.2018400000000005E-2</c:v>
                </c:pt>
                <c:pt idx="2">
                  <c:v>3.11711E-2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5.1879599999999998E-2</c:v>
                </c:pt>
                <c:pt idx="1">
                  <c:v>2.05709E-2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0.76908399999999999</c:v>
                </c:pt>
                <c:pt idx="1">
                  <c:v>0.97611119999999996</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0.56190479999999998</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0.70833330000000005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0.60365860000000005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0.71518990000000005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0.86956520000000004</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0.83448270000000002</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0.86956520000000004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0.86633660000000001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0.88732390000000005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0.82857139999999996</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0.90977439999999998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0.90243899999999999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0.70370370000000004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0.6603774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0.79411759999999998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0.79629629999999996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0.76190480000000005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0.8586956</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0.42857139999999999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0.41860459999999999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0.36666670000000001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0.42424240000000002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0.45454549999999999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8.9275359999999999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9.0359715999999999</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9.1323527999999996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8.9492387999999998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9.2451924999999999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0.50495049999999997</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0.52380959999999999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0.61240309999999998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1.62653E-2</c:v>
                </c:pt>
                <c:pt idx="1">
                  <c:v>2.1920599999999998E-2</c:v>
                </c:pt>
                <c:pt idx="2">
                  <c:v>3.2808900000000002E-2</c:v>
                </c:pt>
                <c:pt idx="3">
                  <c:v>8.8897500000000004E-2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0.1027223</c:v>
                </c:pt>
                <c:pt idx="1">
                  <c:v>0.10656789999999999</c:v>
                </c:pt>
                <c:pt idx="2">
                  <c:v>0.1029679</c:v>
                </c:pt>
                <c:pt idx="3">
                  <c:v>0.18205959999999999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6.13854E-2</c:v>
                </c:pt>
                <c:pt idx="1">
                  <c:v>0.1120512</c:v>
                </c:pt>
                <c:pt idx="2">
                  <c:v>2.85633E-2</c:v>
                </c:pt>
                <c:pt idx="3">
                  <c:v>0.1164254</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0.86462130000000004</c:v>
                </c:pt>
                <c:pt idx="1">
                  <c:v>0.79594469999999995</c:v>
                </c:pt>
                <c:pt idx="2">
                  <c:v>0.85990929999999999</c:v>
                </c:pt>
                <c:pt idx="3">
                  <c:v>0.66228430000000005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5.9728299999999998E-2</c:v>
                </c:pt>
                <c:pt idx="1">
                  <c:v>0.13266600000000001</c:v>
                </c:pt>
                <c:pt idx="2">
                  <c:v>0.1144862</c:v>
                </c:pt>
                <c:pt idx="3">
                  <c:v>2.8796800000000001E-2</c:v>
                </c:pt>
                <c:pt idx="4">
                  <c:v>0.1381056</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0.1174481</c:v>
                </c:pt>
                <c:pt idx="1">
                  <c:v>0.13806389999999999</c:v>
                </c:pt>
                <c:pt idx="2">
                  <c:v>0.10322290000000001</c:v>
                </c:pt>
                <c:pt idx="3">
                  <c:v>0.1382235</c:v>
                </c:pt>
                <c:pt idx="4">
                  <c:v>0.15438009999999999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2.6794399999999999E-2</c:v>
                </c:pt>
                <c:pt idx="1">
                  <c:v>6.6009499999999999E-2</c:v>
                </c:pt>
                <c:pt idx="2">
                  <c:v>3.4905899999999997E-2</c:v>
                </c:pt>
                <c:pt idx="3">
                  <c:v>0.19727710000000001</c:v>
                </c:pt>
                <c:pt idx="4">
                  <c:v>5.3111800000000001E-2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0.8175502</c:v>
                </c:pt>
                <c:pt idx="1">
                  <c:v>0.78455410000000003</c:v>
                </c:pt>
                <c:pt idx="2">
                  <c:v>0.91461669999999995</c:v>
                </c:pt>
                <c:pt idx="3">
                  <c:v>0.65332440000000003</c:v>
                </c:pt>
                <c:pt idx="4">
                  <c:v>0.62060660000000001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Clatterbridge Cancer Centre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237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547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92914805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880706046"/>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10385958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09906723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745553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816958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9557169"/>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114994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684966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7925662"/>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975214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334445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74587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659252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89583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922594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8428807"/>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352987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4378084"/>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415339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9904811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78981437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47663173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020843881"/>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99363370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94845315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22082117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365009364"/>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1117062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19280568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62142780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21924116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44083227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423028383"/>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68744249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03693623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79698684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69669836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96810828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25080474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26623276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87764757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82704102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374826542"/>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30628053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80816373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832291082"/>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2787970"/>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24519047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904725788"/>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958969561"/>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0681235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13227881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82774816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66414670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294551298"/>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5522912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42401484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79619846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17551869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48767878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46237556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522378686"/>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665172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61486183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385679925"/>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77739972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047977" y="622300"/>
            <a:ext cx="4230646"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Clatterbridge Cancer Centre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906975622"/>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28446600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96653927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56477254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05575023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4320522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24013705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4760144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565897903"/>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93964359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62256686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22635605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47617839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46126091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83849846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68687217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98785993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81901778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36019370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50752630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49874855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83461547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05174396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17047948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647505754"/>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97694449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78639843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261681102"/>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6045245"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Clatterbridge Cancer Centre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02716625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14149569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17039113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06669393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68099904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8406193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96465027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21267884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581062570"/>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9249000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76976172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44080483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075415353"/>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08854135"/>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28115127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06379800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805582083"/>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05694671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19293750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365144552"/>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72430883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88359698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9027496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44234517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272565947"/>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36632623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4225852794"/>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19242774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601255802"/>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03170633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51490739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84313048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72737267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30743836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01585276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49777506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60251836"/>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52689700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435472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847081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27741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254779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2991840"/>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438945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178247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938302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377487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85497224"/>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641918"/>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1394651"/>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532143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294037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971858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794229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368957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277917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508797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713714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412216"/>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362343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3534502"/>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81801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250656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303265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6567383"/>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286281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304064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589078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766434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0809935"/>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628458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101877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359354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887899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157170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088482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679613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125222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4919711"/>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7451800"/>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4679512"/>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577027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925968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3991138"/>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5477352"/>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156653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889132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147652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924578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740088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755363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162532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88266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4772399"/>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55213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3298228"/>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026425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137401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497306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6069624"/>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718132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33143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541545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501062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236175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065894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828373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003890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983283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666790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265199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6869239"/>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121192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030188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804333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554969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165953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828722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219174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0838961"/>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288065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904554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9796862"/>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4746617"/>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38491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133653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983414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925543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587496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783054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73439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421390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029481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339251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344419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016518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933345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1660926"/>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5411624"/>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04379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652889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260231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411202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0707823"/>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715959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957262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733580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4557727"/>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449258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390174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6917526"/>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9029179"/>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9072031"/>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1611171"/>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628847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145767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609444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449712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8075946"/>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710078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047977" y="622300"/>
            <a:ext cx="4230646" cy="276999"/>
          </a:xfrm>
          <a:prstGeom prst="rect">
            <a:avLst/>
          </a:prstGeom>
          <a:noFill/>
        </p:spPr>
        <p:txBody>
          <a:bodyPr wrap="none" rtlCol="0">
            <a:spAutoFit/>
          </a:bodyPr>
          <a:lstStyle/>
          <a:p>
            <a:pPr algn="r"/>
            <a:r>
              <a:rPr lang="en-GB" sz="1200" b="1" noProof="0">
                <a:solidFill>
                  <a:srgbClr val="336E9F"/>
                </a:solidFill>
                <a:latin typeface="Arial"/>
                <a:cs typeface="Arial"/>
              </a:rPr>
              <a:t>The Clatterbridge Cancer Centre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25769</Words>
  <Application>Microsoft Office PowerPoint</Application>
  <PresentationFormat>Custom</PresentationFormat>
  <Paragraphs>6557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