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5.7054199999999999E-2</c:v>
                </c:pt>
                <c:pt idx="1">
                  <c:v>6.1209300000000001E-2</c:v>
                </c:pt>
                <c:pt idx="2">
                  <c:v>5.48873E-2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5.8062999999999997E-2</c:v>
                </c:pt>
                <c:pt idx="1">
                  <c:v>8.6406200000000002E-2</c:v>
                </c:pt>
                <c:pt idx="2">
                  <c:v>3.4790500000000002E-2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5.7205899999999997E-2</c:v>
                </c:pt>
                <c:pt idx="1">
                  <c:v>6.6166900000000001E-2</c:v>
                </c:pt>
                <c:pt idx="2">
                  <c:v>2.62574E-2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0.92686199999999996</c:v>
                </c:pt>
                <c:pt idx="1">
                  <c:v>0.84343639999999998</c:v>
                </c:pt>
                <c:pt idx="2">
                  <c:v>0.95041100000000001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3.2698900000000003E-2</c:v>
                </c:pt>
                <c:pt idx="1">
                  <c:v>0.1170411</c:v>
                </c:pt>
                <c:pt idx="2">
                  <c:v>0.3228781</c:v>
                </c:pt>
                <c:pt idx="3">
                  <c:v>7.3397999999999996E-3</c:v>
                </c:pt>
                <c:pt idx="4">
                  <c:v>0.11340459999999999</c:v>
                </c:pt>
                <c:pt idx="5">
                  <c:v>8.2473699999999997E-2</c:v>
                </c:pt>
                <c:pt idx="6">
                  <c:v>5.3653100000000002E-2</c:v>
                </c:pt>
                <c:pt idx="7">
                  <c:v>0.20519029999999999</c:v>
                </c:pt>
                <c:pt idx="8">
                  <c:v>6.2426799999999998E-2</c:v>
                </c:pt>
                <c:pt idx="9">
                  <c:v>0.1349012</c:v>
                </c:pt>
                <c:pt idx="10">
                  <c:v>0.1095158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6.0423999999999999E-2</c:v>
                </c:pt>
                <c:pt idx="1">
                  <c:v>7.5533299999999998E-2</c:v>
                </c:pt>
                <c:pt idx="2">
                  <c:v>9.4556899999999999E-2</c:v>
                </c:pt>
                <c:pt idx="3">
                  <c:v>0.21546789999999999</c:v>
                </c:pt>
                <c:pt idx="4">
                  <c:v>0.1619061</c:v>
                </c:pt>
                <c:pt idx="5">
                  <c:v>6.8819099999999994E-2</c:v>
                </c:pt>
                <c:pt idx="6">
                  <c:v>8.2184400000000005E-2</c:v>
                </c:pt>
                <c:pt idx="7">
                  <c:v>0.1074653</c:v>
                </c:pt>
                <c:pt idx="8">
                  <c:v>0.2246195</c:v>
                </c:pt>
                <c:pt idx="9">
                  <c:v>0.17125090000000001</c:v>
                </c:pt>
                <c:pt idx="10">
                  <c:v>0.17686940000000001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6.7780599999999996E-2</c:v>
                </c:pt>
                <c:pt idx="1">
                  <c:v>5.4572099999999998E-2</c:v>
                </c:pt>
                <c:pt idx="2">
                  <c:v>3.8855599999999997E-2</c:v>
                </c:pt>
                <c:pt idx="3">
                  <c:v>0.1079392</c:v>
                </c:pt>
                <c:pt idx="4">
                  <c:v>8.4519300000000006E-2</c:v>
                </c:pt>
                <c:pt idx="5">
                  <c:v>5.7496999999999999E-2</c:v>
                </c:pt>
                <c:pt idx="6">
                  <c:v>7.6745999999999995E-2</c:v>
                </c:pt>
                <c:pt idx="7">
                  <c:v>3.4388299999999997E-2</c:v>
                </c:pt>
                <c:pt idx="8">
                  <c:v>8.1474900000000003E-2</c:v>
                </c:pt>
                <c:pt idx="9">
                  <c:v>0.1054341</c:v>
                </c:pt>
                <c:pt idx="10">
                  <c:v>6.5065300000000006E-2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0.90657540000000003</c:v>
                </c:pt>
                <c:pt idx="1">
                  <c:v>0.86327710000000002</c:v>
                </c:pt>
                <c:pt idx="2">
                  <c:v>0.88400369999999995</c:v>
                </c:pt>
                <c:pt idx="3">
                  <c:v>0.79287249999999998</c:v>
                </c:pt>
                <c:pt idx="4">
                  <c:v>0.8758148</c:v>
                </c:pt>
                <c:pt idx="5">
                  <c:v>0.8776214</c:v>
                </c:pt>
                <c:pt idx="6">
                  <c:v>0.82752079999999995</c:v>
                </c:pt>
                <c:pt idx="7">
                  <c:v>0.82094929999999999</c:v>
                </c:pt>
                <c:pt idx="8">
                  <c:v>0.73785630000000002</c:v>
                </c:pt>
                <c:pt idx="9">
                  <c:v>0.79152990000000001</c:v>
                </c:pt>
                <c:pt idx="10">
                  <c:v>0.76942259999999996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0.1516615</c:v>
                </c:pt>
                <c:pt idx="1">
                  <c:v>9.47379E-2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6.6800399999999996E-2</c:v>
                </c:pt>
                <c:pt idx="1">
                  <c:v>7.9275899999999996E-2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8.2180400000000001E-2</c:v>
                </c:pt>
                <c:pt idx="1">
                  <c:v>0.1131641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0.93830639999999998</c:v>
                </c:pt>
                <c:pt idx="1">
                  <c:v>0.83106449999999998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0.22366829999999999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0.36595159999999999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0.19039120000000001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9.0556253000000009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4.4562400000000002E-2</c:v>
                </c:pt>
                <c:pt idx="1">
                  <c:v>6.8422300000000005E-2</c:v>
                </c:pt>
                <c:pt idx="2">
                  <c:v>0.13864370000000001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4.94835E-2</c:v>
                </c:pt>
                <c:pt idx="1">
                  <c:v>6.4005999999999993E-2</c:v>
                </c:pt>
                <c:pt idx="2">
                  <c:v>0.19339729999999999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4.0693500000000001E-2</c:v>
                </c:pt>
                <c:pt idx="1">
                  <c:v>3.9291600000000003E-2</c:v>
                </c:pt>
                <c:pt idx="2">
                  <c:v>0.1753344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0.8967176</c:v>
                </c:pt>
                <c:pt idx="1">
                  <c:v>0.85160780000000003</c:v>
                </c:pt>
                <c:pt idx="2">
                  <c:v>0.60701249999999995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0.1020561</c:v>
                </c:pt>
                <c:pt idx="1">
                  <c:v>0.16561200000000001</c:v>
                </c:pt>
                <c:pt idx="2">
                  <c:v>0.11204550000000001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0.1408499</c:v>
                </c:pt>
                <c:pt idx="1">
                  <c:v>8.4231600000000004E-2</c:v>
                </c:pt>
                <c:pt idx="2">
                  <c:v>8.7729600000000005E-2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0.16405030000000001</c:v>
                </c:pt>
                <c:pt idx="1">
                  <c:v>6.4211199999999996E-2</c:v>
                </c:pt>
                <c:pt idx="2">
                  <c:v>9.5083399999999998E-2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0.33210060000000002</c:v>
                </c:pt>
                <c:pt idx="1">
                  <c:v>0.81682259999999995</c:v>
                </c:pt>
                <c:pt idx="2">
                  <c:v>0.62834330000000005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0.16078870000000001</c:v>
                </c:pt>
                <c:pt idx="1">
                  <c:v>0.10635360000000001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0.1031564</c:v>
                </c:pt>
                <c:pt idx="1">
                  <c:v>0.22510930000000001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0.12015820000000001</c:v>
                </c:pt>
                <c:pt idx="1">
                  <c:v>0.36800929999999998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0.43858249999999999</c:v>
                </c:pt>
                <c:pt idx="1">
                  <c:v>0.43934649999999997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6.1141099999999997E-2</c:v>
                </c:pt>
                <c:pt idx="1">
                  <c:v>0.1661802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0.1074992</c:v>
                </c:pt>
                <c:pt idx="1">
                  <c:v>0.1161852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0.1304652</c:v>
                </c:pt>
                <c:pt idx="1">
                  <c:v>0.1100742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0.64690650000000005</c:v>
                </c:pt>
                <c:pt idx="1">
                  <c:v>0.54907819999999996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0.80979279999999998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0.79159369999999996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0.76848249999999996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0.75961540000000005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0.7911878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0.84819730000000004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0.82311730000000005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0.82591870000000001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0.8522073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0.81538460000000001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0.91389430000000005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0.92831540000000001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0.91983970000000004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0.91951709999999998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0.14597289999999999</c:v>
                </c:pt>
                <c:pt idx="1">
                  <c:v>0.26600790000000002</c:v>
                </c:pt>
                <c:pt idx="2">
                  <c:v>0.133407</c:v>
                </c:pt>
                <c:pt idx="3">
                  <c:v>0.1413422</c:v>
                </c:pt>
                <c:pt idx="4">
                  <c:v>6.9044300000000003E-2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7.0245500000000002E-2</c:v>
                </c:pt>
                <c:pt idx="1">
                  <c:v>7.1726700000000004E-2</c:v>
                </c:pt>
                <c:pt idx="2">
                  <c:v>6.5444500000000003E-2</c:v>
                </c:pt>
                <c:pt idx="3">
                  <c:v>5.4352900000000003E-2</c:v>
                </c:pt>
                <c:pt idx="4">
                  <c:v>7.1935399999999997E-2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7.1091399999999999E-2</c:v>
                </c:pt>
                <c:pt idx="1">
                  <c:v>7.5805499999999998E-2</c:v>
                </c:pt>
                <c:pt idx="2">
                  <c:v>9.8413200000000006E-2</c:v>
                </c:pt>
                <c:pt idx="3">
                  <c:v>6.5244099999999999E-2</c:v>
                </c:pt>
                <c:pt idx="4">
                  <c:v>6.8001400000000004E-2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0.85192389999999996</c:v>
                </c:pt>
                <c:pt idx="1">
                  <c:v>0.73154180000000002</c:v>
                </c:pt>
                <c:pt idx="2">
                  <c:v>0.74565999999999999</c:v>
                </c:pt>
                <c:pt idx="3">
                  <c:v>0.85486209999999996</c:v>
                </c:pt>
                <c:pt idx="4">
                  <c:v>0.82756689999999999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0.69589040000000002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0.72422679999999995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0.7787115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0.79710139999999996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0.73469390000000001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0.63211379999999995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0.64897959999999999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0.64923750000000002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0.66292139999999999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0.63738740000000005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0.72337280000000004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0.74645890000000004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0.75115209999999999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0.79230769999999995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0.73794210000000005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0.69287840000000001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0.70354609999999995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0.67906979999999995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0.72642969999999996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0.7179487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0.66562010000000005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0.77563150000000003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0.8071895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0.83525530000000003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0.84254600000000002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0.95887849999999997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0.95155710000000004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0.9441233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0.95643940000000005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0.94423080000000004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0.75216640000000001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0.75337189999999998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0.79506639999999995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0.75144509999999998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0.94200349999999999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0.9598662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0.94843469999999996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0.96880730000000004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0.94905660000000003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0.86101079999999997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0.8512111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0.84719540000000004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0.84362939999999997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0.84294239999999998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0.93427230000000006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0.92898550000000002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0.92604500000000001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0.9276527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0.92642139999999995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3.5282899999999999E-2</c:v>
                </c:pt>
                <c:pt idx="1">
                  <c:v>4.7803100000000001E-2</c:v>
                </c:pt>
                <c:pt idx="2">
                  <c:v>7.04433E-2</c:v>
                </c:pt>
                <c:pt idx="3">
                  <c:v>9.0844599999999998E-2</c:v>
                </c:pt>
                <c:pt idx="4">
                  <c:v>3.2946000000000003E-2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4.5041999999999999E-2</c:v>
                </c:pt>
                <c:pt idx="1">
                  <c:v>6.2806299999999995E-2</c:v>
                </c:pt>
                <c:pt idx="2">
                  <c:v>0.1054102</c:v>
                </c:pt>
                <c:pt idx="3">
                  <c:v>7.36488E-2</c:v>
                </c:pt>
                <c:pt idx="4">
                  <c:v>3.8763499999999999E-2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2.5980199999999998E-2</c:v>
                </c:pt>
                <c:pt idx="1">
                  <c:v>8.8847999999999996E-2</c:v>
                </c:pt>
                <c:pt idx="2">
                  <c:v>0.11185349999999999</c:v>
                </c:pt>
                <c:pt idx="3">
                  <c:v>7.3590600000000006E-2</c:v>
                </c:pt>
                <c:pt idx="4">
                  <c:v>3.4355999999999998E-2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0.92104160000000002</c:v>
                </c:pt>
                <c:pt idx="1">
                  <c:v>0.82802109999999995</c:v>
                </c:pt>
                <c:pt idx="2">
                  <c:v>0.81170940000000003</c:v>
                </c:pt>
                <c:pt idx="3">
                  <c:v>0.7591078</c:v>
                </c:pt>
                <c:pt idx="4">
                  <c:v>0.95060500000000003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0.7861842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0.82278479999999998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0.83392230000000001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0.83745579999999997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0.79049029999999998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0.83900929999999996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0.85339500000000001</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0.84109149999999999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0.74166670000000001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0.71993910000000005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0.73162389999999999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0.75634520000000005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0.71057190000000003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0.64183380000000001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0.63068179999999996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0.59402980000000005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0.67311069999999995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0.78536589999999995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0.81592920000000002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0.86411150000000003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0.86126119999999995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0.78110950000000001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0.78835230000000001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0.82499999999999996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0.81730769999999997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0.8122066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0.80601500000000004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0.81300810000000001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0.85203249999999997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0.74151440000000002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0.72069819999999996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0.70765020000000001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0.75280899999999995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0.71260990000000002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0.76268659999999999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0.78581559999999995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0.76443059999999996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0.79160180000000002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0.79483040000000005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0.89213900000000002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0.92100839999999995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0.93369170000000001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0.92486579999999996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0.92075470000000004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0.16862460000000001</c:v>
                </c:pt>
                <c:pt idx="1">
                  <c:v>0.10841240000000001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8.7529800000000005E-2</c:v>
                </c:pt>
                <c:pt idx="1">
                  <c:v>8.6671799999999993E-2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0.1154501</c:v>
                </c:pt>
                <c:pt idx="1">
                  <c:v>0.16759250000000001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0.75113969999999997</c:v>
                </c:pt>
                <c:pt idx="1">
                  <c:v>0.6476035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0.98688520000000002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0.99367090000000002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0.99307959999999995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0.98606269999999996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0.93023259999999997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0.94594590000000001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0.943662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0.94632769999999999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0.73157890000000003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0.74047620000000003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0.72282610000000003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0.75925929999999997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0.72753630000000002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0.83037970000000005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0.80092589999999997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0.79045089999999996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0.79844959999999998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0.78055549999999996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0.76070530000000003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0.74712650000000003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0.77211799999999997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0.77295919999999996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0.75419000000000003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0.71554249999999997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0.76507939999999997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0.76160989999999995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0.78289470000000005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0.88585610000000004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0.86848069999999999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0.82105260000000002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0.84556960000000003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0.92670149999999996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0.89244849999999998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0.88268150000000001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0.91484180000000004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0.90322579999999997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0.82372330000000005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0.81629399999999996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0.82741120000000001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0.84413309999999997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0.82702699999999996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0.93350379999999999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0.92626730000000002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0.9349594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0.94615380000000004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0.93465909999999996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0.14055509999999999</c:v>
                </c:pt>
                <c:pt idx="1">
                  <c:v>0.15449599999999999</c:v>
                </c:pt>
                <c:pt idx="2">
                  <c:v>0.11384039999999999</c:v>
                </c:pt>
                <c:pt idx="3">
                  <c:v>7.3596300000000003E-2</c:v>
                </c:pt>
                <c:pt idx="4">
                  <c:v>9.3848200000000007E-2</c:v>
                </c:pt>
                <c:pt idx="5">
                  <c:v>0.1490274</c:v>
                </c:pt>
                <c:pt idx="6">
                  <c:v>0.1092997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8.5255700000000004E-2</c:v>
                </c:pt>
                <c:pt idx="1">
                  <c:v>0.1008284</c:v>
                </c:pt>
                <c:pt idx="2">
                  <c:v>9.3177899999999994E-2</c:v>
                </c:pt>
                <c:pt idx="3">
                  <c:v>9.4806399999999999E-2</c:v>
                </c:pt>
                <c:pt idx="4">
                  <c:v>0.1000125</c:v>
                </c:pt>
                <c:pt idx="5">
                  <c:v>8.0531599999999995E-2</c:v>
                </c:pt>
                <c:pt idx="6">
                  <c:v>6.7924700000000005E-2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0.17841209999999999</c:v>
                </c:pt>
                <c:pt idx="1">
                  <c:v>0.13208</c:v>
                </c:pt>
                <c:pt idx="2">
                  <c:v>0.1332554</c:v>
                </c:pt>
                <c:pt idx="3">
                  <c:v>0.1194902</c:v>
                </c:pt>
                <c:pt idx="4">
                  <c:v>0.2361781</c:v>
                </c:pt>
                <c:pt idx="5">
                  <c:v>0.115149</c:v>
                </c:pt>
                <c:pt idx="6">
                  <c:v>9.0529499999999999E-2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0.86316130000000002</c:v>
                </c:pt>
                <c:pt idx="1">
                  <c:v>0.78529059999999995</c:v>
                </c:pt>
                <c:pt idx="2">
                  <c:v>0.75823269999999998</c:v>
                </c:pt>
                <c:pt idx="3">
                  <c:v>0.78611189999999997</c:v>
                </c:pt>
                <c:pt idx="4">
                  <c:v>0.73199420000000004</c:v>
                </c:pt>
                <c:pt idx="5">
                  <c:v>0.85872130000000002</c:v>
                </c:pt>
                <c:pt idx="6">
                  <c:v>0.91066650000000005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0.93500000000000005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0.94279179999999996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0.91292879999999998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0.92405060000000006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0.90633609999999998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0.90462430000000005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0.90339429999999998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0.85454549999999996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0.85209009999999996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0.86235949999999995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0.89680590000000004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0.87431689999999995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0.89411770000000002</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0.88749999999999996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0.90526320000000005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0.85416669999999995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0.87654319999999997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0.78125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0.7571428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0.80882350000000003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0.89622639999999998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0.88442209999999999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0.91213390000000005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0.90526320000000005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0.88505739999999999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0.87206269999999997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0.87631579999999998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0.86516850000000001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0.93125000000000002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0.86725660000000004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0.68318319999999999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0.69843529999999998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0.75362320000000005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0.77881619999999996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0.76898219999999995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0.82417580000000001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0.73118280000000002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0.79012349999999998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0.73134330000000003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0.82539680000000004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6.1446899999999999E-2</c:v>
                </c:pt>
                <c:pt idx="1">
                  <c:v>6.65245E-2</c:v>
                </c:pt>
                <c:pt idx="2">
                  <c:v>0.27458369999999999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4.51639E-2</c:v>
                </c:pt>
                <c:pt idx="1">
                  <c:v>8.5597099999999995E-2</c:v>
                </c:pt>
                <c:pt idx="2">
                  <c:v>0.14055580000000001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5.3572799999999997E-2</c:v>
                </c:pt>
                <c:pt idx="1">
                  <c:v>8.3512400000000001E-2</c:v>
                </c:pt>
                <c:pt idx="2">
                  <c:v>0.1213572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0.92469279999999998</c:v>
                </c:pt>
                <c:pt idx="1">
                  <c:v>0.80289259999999996</c:v>
                </c:pt>
                <c:pt idx="2">
                  <c:v>0.70483079999999998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0.85492230000000002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0.82183910000000004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0.87697159999999996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0.83136089999999996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0.55679699999999999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0.57651249999999998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0.55218210000000001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0.60910819999999999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0.58116230000000002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0.62175329999999995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0.64050229999999997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0.59208260000000001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0.67398650000000004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0.63074209999999997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0.86317909999999998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0.88113209999999997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0.89570550000000004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0.89620759999999999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0.89144049999999997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0.73119999999999996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0.73323400000000005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0.71380469999999996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0.76755850000000003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0.69896190000000002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0.75468749999999996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0.77080289999999996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0.75697859999999995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0.79066020000000004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0.73773259999999996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0.45983380000000001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0.4375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0.54838710000000002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0.56676559999999998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0.51118209999999997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0.59863940000000004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0.55183950000000004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0.17858740000000001</c:v>
                </c:pt>
                <c:pt idx="1">
                  <c:v>9.8238199999999998E-2</c:v>
                </c:pt>
                <c:pt idx="2">
                  <c:v>4.7755300000000001E-2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7.4864399999999998E-2</c:v>
                </c:pt>
                <c:pt idx="1">
                  <c:v>5.0083700000000002E-2</c:v>
                </c:pt>
                <c:pt idx="2">
                  <c:v>2.38458E-2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7.8665700000000005E-2</c:v>
                </c:pt>
                <c:pt idx="1">
                  <c:v>3.6538300000000003E-2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0.71306179999999997</c:v>
                </c:pt>
                <c:pt idx="1">
                  <c:v>0.94765889999999997</c:v>
                </c:pt>
                <c:pt idx="2">
                  <c:v>0.98615900000000001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0.52754239999999997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0.63691679999999995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0.63636360000000003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0.70982140000000005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0.64859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0.8832335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0.88419409999999998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0.88785049999999999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0.84244370000000002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0.90168970000000004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0.90707959999999999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0.90097400000000005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0.90749599999999997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0.893401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0.63369969999999998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0.62956520000000005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0.63209389999999999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0.69793620000000001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0.63400000000000001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0.78962529999999997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0.83243239999999996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0.32820510000000003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0.4224599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0.31818180000000001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0.39267020000000002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0.33918130000000002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9.0535984000000003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9.1086311000000002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8.9650792999999993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9.1257962999999993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9.0130081000000004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0.58956920000000002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0.64489790000000002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0.56607929999999995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0.54245279999999996</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0.61274510000000004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3.7152299999999999E-2</c:v>
                </c:pt>
                <c:pt idx="1">
                  <c:v>4.3657500000000002E-2</c:v>
                </c:pt>
                <c:pt idx="2">
                  <c:v>5.2850000000000001E-2</c:v>
                </c:pt>
                <c:pt idx="3">
                  <c:v>0.12705839999999999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6.0948299999999997E-2</c:v>
                </c:pt>
                <c:pt idx="1">
                  <c:v>6.30941E-2</c:v>
                </c:pt>
                <c:pt idx="2">
                  <c:v>6.2885800000000006E-2</c:v>
                </c:pt>
                <c:pt idx="3">
                  <c:v>0.10573780000000001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8.2272399999999996E-2</c:v>
                </c:pt>
                <c:pt idx="1">
                  <c:v>0.13378809999999999</c:v>
                </c:pt>
                <c:pt idx="2">
                  <c:v>4.8604300000000003E-2</c:v>
                </c:pt>
                <c:pt idx="3">
                  <c:v>0.15458630000000001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0.83592619999999995</c:v>
                </c:pt>
                <c:pt idx="1">
                  <c:v>0.82358410000000004</c:v>
                </c:pt>
                <c:pt idx="2">
                  <c:v>0.86733629999999995</c:v>
                </c:pt>
                <c:pt idx="3">
                  <c:v>0.58663069999999995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8.3115400000000006E-2</c:v>
                </c:pt>
                <c:pt idx="1">
                  <c:v>0.15307080000000001</c:v>
                </c:pt>
                <c:pt idx="2">
                  <c:v>0.1338609</c:v>
                </c:pt>
                <c:pt idx="3">
                  <c:v>5.5650699999999997E-2</c:v>
                </c:pt>
                <c:pt idx="4">
                  <c:v>0.16755220000000001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7.0673899999999998E-2</c:v>
                </c:pt>
                <c:pt idx="1">
                  <c:v>9.7254300000000002E-2</c:v>
                </c:pt>
                <c:pt idx="2">
                  <c:v>6.44734E-2</c:v>
                </c:pt>
                <c:pt idx="3">
                  <c:v>8.4515699999999999E-2</c:v>
                </c:pt>
                <c:pt idx="4">
                  <c:v>9.54869E-2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5.0181499999999997E-2</c:v>
                </c:pt>
                <c:pt idx="1">
                  <c:v>8.6414299999999999E-2</c:v>
                </c:pt>
                <c:pt idx="2">
                  <c:v>5.4280599999999998E-2</c:v>
                </c:pt>
                <c:pt idx="3">
                  <c:v>0.224131</c:v>
                </c:pt>
                <c:pt idx="4">
                  <c:v>8.2558400000000004E-2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0.73069819999999996</c:v>
                </c:pt>
                <c:pt idx="1">
                  <c:v>0.69124479999999999</c:v>
                </c:pt>
                <c:pt idx="2">
                  <c:v>0.89125339999999997</c:v>
                </c:pt>
                <c:pt idx="3">
                  <c:v>0.6212472</c:v>
                </c:pt>
                <c:pt idx="4">
                  <c:v>0.5715903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Christie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643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1,405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94471595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80292287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87325660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8614599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554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501676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442284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372269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648918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98300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727836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482811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801395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908881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905019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073555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704544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365598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654748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414579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497009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27118747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85837028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3037160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7550048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84270639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64174294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79937257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01442692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69555588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47449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20227200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12214890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93286323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69872593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9049334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2142349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7254751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6135210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86221237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69903723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6754421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29858143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27874109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7108255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23104964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71141059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674900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81434383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5718774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91175973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17186243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67749513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68014522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66965552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60752508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1344003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0984820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57301917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07115763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18356420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79131872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97375529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126044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02603456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48760082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3386373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07691218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524343" y="622300"/>
            <a:ext cx="275428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Christie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70949698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92051683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01782205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59225783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54971009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74291382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31930941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20168678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37696096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58319173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96543355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15187147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21074838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7075555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96476326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42719335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18209236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70769158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3616672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20656312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1201114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70057142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13067512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25019996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0419303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46778211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6879821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23026659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476124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Christie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9093553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111382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05643500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37066264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18664926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35859108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86169576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61613249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64498571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14313443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70032653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4241451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21354251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02518544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20904096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80526399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22950380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84590893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50093866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05323568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151493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90073050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61051714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4887695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1170604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74371719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26985545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58939386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1255993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99089749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18773611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84308475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01902642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04842723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06596473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09052474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6913304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18298433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480779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252960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624804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186921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951532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428728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455846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b="1" noProof="0">
                          <a:solidFill>
                            <a:schemeClr val="tx1"/>
                          </a:solidFill>
                          <a:latin typeface="Arial" panose="020B0604020202020204" pitchFamily="34" charset="0"/>
                          <a:cs typeface="Arial" panose="020B0604020202020204" pitchFamily="34" charset="0"/>
                        </a:rPr>
                        <a:t>△</a:t>
                      </a: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512472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573282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483651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006239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821682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626824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347410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74011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04605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370970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629082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093319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57827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571035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243338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516934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111082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154964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616628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533852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231995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428757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858101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696042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236602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73243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330509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262173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856692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591970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552636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536006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090727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782297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176155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643887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435714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723740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35804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390374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14926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412573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258411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447767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395313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437367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996070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540787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868992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952823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174596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60894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657378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75202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491702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455574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65397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720467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723378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015070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31053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171839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718792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113107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40554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35464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297604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839618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450602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367892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617126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026796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017376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987935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748476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7748014"/>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632841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883456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406949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679702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403025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313183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478696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989699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890729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354140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553317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23844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210017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517083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897687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522579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265303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301644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871328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42936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625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211851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740682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133993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230612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28391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720474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439333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0983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693865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08570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762580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376410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422815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760399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932768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009034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974080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215864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524343" y="622300"/>
            <a:ext cx="2754280" cy="276999"/>
          </a:xfrm>
          <a:prstGeom prst="rect">
            <a:avLst/>
          </a:prstGeom>
          <a:noFill/>
        </p:spPr>
        <p:txBody>
          <a:bodyPr wrap="none" rtlCol="0">
            <a:spAutoFit/>
          </a:bodyPr>
          <a:lstStyle/>
          <a:p>
            <a:pPr algn="r"/>
            <a:r>
              <a:rPr lang="en-GB" sz="1200" b="1" noProof="0">
                <a:solidFill>
                  <a:srgbClr val="336E9F"/>
                </a:solidFill>
                <a:latin typeface="Arial"/>
                <a:cs typeface="Arial"/>
              </a:rPr>
              <a:t>The Christie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25999</Words>
  <Application>Microsoft Office PowerPoint</Application>
  <PresentationFormat>Custom</PresentationFormat>
  <Paragraphs>6510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