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0.80817930000000004</c:v>
                </c:pt>
                <c:pt idx="1">
                  <c:v>0.70270359999999998</c:v>
                </c:pt>
                <c:pt idx="2">
                  <c:v>0.87927560000000005</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0.19182070000000001</c:v>
                </c:pt>
                <c:pt idx="1">
                  <c:v>0.2806092</c:v>
                </c:pt>
                <c:pt idx="2">
                  <c:v>0.1207244</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0</c:v>
                </c:pt>
                <c:pt idx="1">
                  <c:v>1.6687199999999999E-2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0.99999939999999998</c:v>
                </c:pt>
                <c:pt idx="1">
                  <c:v>0.87457269999999998</c:v>
                </c:pt>
                <c:pt idx="2">
                  <c:v>0.99999850000000001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0.78546519999999997</c:v>
                </c:pt>
                <c:pt idx="1">
                  <c:v>0.69751359999999996</c:v>
                </c:pt>
                <c:pt idx="2">
                  <c:v>0.51552920000000002</c:v>
                </c:pt>
                <c:pt idx="3">
                  <c:v>0.6691821</c:v>
                </c:pt>
                <c:pt idx="4">
                  <c:v>0.6400325</c:v>
                </c:pt>
                <c:pt idx="5">
                  <c:v>0.73873449999999996</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General</c:formatCode>
                <c:ptCount val="11"/>
                <c:pt idx="0" formatCode="0%">
                  <c:v>0</c:v>
                </c:pt>
                <c:pt idx="5" formatCode="0%">
                  <c:v>0</c:v>
                </c:pt>
                <c:pt idx="10" formatCode="0%">
                  <c:v>1.9636899999999999E-2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General</c:formatCode>
                <c:ptCount val="11"/>
                <c:pt idx="0" formatCode="0%">
                  <c:v>0.2145348</c:v>
                </c:pt>
                <c:pt idx="5" formatCode="0%">
                  <c:v>0.26126549999999998</c:v>
                </c:pt>
                <c:pt idx="10" formatCode="0%">
                  <c:v>0.35662719999999998</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General</c:formatCode>
                <c:ptCount val="11"/>
                <c:pt idx="0" formatCode="0%">
                  <c:v>0</c:v>
                </c:pt>
                <c:pt idx="5" formatCode="0%">
                  <c:v>0</c:v>
                </c:pt>
                <c:pt idx="10" formatCode="0%">
                  <c:v>0</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General</c:formatCode>
                <c:ptCount val="11"/>
                <c:pt idx="0" formatCode="0%">
                  <c:v>0</c:v>
                </c:pt>
                <c:pt idx="5" formatCode="0%">
                  <c:v>0</c:v>
                </c:pt>
                <c:pt idx="10" formatCode="0%">
                  <c:v>2.6043199999999999E-2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General</c:formatCode>
                <c:ptCount val="11"/>
                <c:pt idx="0" formatCode="0%">
                  <c:v>0.90423319999999996</c:v>
                </c:pt>
                <c:pt idx="5" formatCode="0%">
                  <c:v>0.81050290000000003</c:v>
                </c:pt>
                <c:pt idx="10" formatCode="0%">
                  <c:v>0.74845870000000003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0.62737509999999996</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3.3078400000000001E-2</c:v>
                </c:pt>
                <c:pt idx="1">
                  <c:v>0</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0.26756449999999998</c:v>
                </c:pt>
                <c:pt idx="1">
                  <c:v>0.3389276</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0</c:v>
                </c:pt>
                <c:pt idx="1">
                  <c:v>3.3697299999999999E-2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0.86754580000000003</c:v>
                </c:pt>
                <c:pt idx="1">
                  <c:v>0.68909189999999998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8.3848160000000007</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1.0614055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-8.4462215</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8.9049811000000005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0.77898639999999997</c:v>
                </c:pt>
                <c:pt idx="1">
                  <c:v>0.74011099999999996</c:v>
                </c:pt>
                <c:pt idx="2">
                  <c:v>0.18072450000000001</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0.2210136</c:v>
                </c:pt>
                <c:pt idx="1">
                  <c:v>0.25395689999999999</c:v>
                </c:pt>
                <c:pt idx="2">
                  <c:v>0.54790499999999998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0</c:v>
                </c:pt>
                <c:pt idx="1">
                  <c:v>5.9322000000000003E-3</c:v>
                </c:pt>
                <c:pt idx="2">
                  <c:v>0.27137050000000001</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0.96017739999999996</c:v>
                </c:pt>
                <c:pt idx="1">
                  <c:v>0.92106410000000005</c:v>
                </c:pt>
                <c:pt idx="2">
                  <c:v>0.39556930000000001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0.42633870000000001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1">
                  <c:v>1.8551100000000001E-2</c:v>
                </c:pt>
                <c:pt idx="2">
                  <c:v>0</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1">
                  <c:v>0.37835350000000001</c:v>
                </c:pt>
                <c:pt idx="2">
                  <c:v>0.44219819999999999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1">
                  <c:v>0</c:v>
                </c:pt>
                <c:pt idx="2">
                  <c:v>0</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1">
                  <c:v>8.1280999999999992E-3</c:v>
                </c:pt>
                <c:pt idx="2">
                  <c:v>0.1314631</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1">
                  <c:v>0.74858550000000001</c:v>
                </c:pt>
                <c:pt idx="2">
                  <c:v>0.49152760000000001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0.21145890000000001</c:v>
                </c:pt>
                <c:pt idx="1">
                  <c:v>9.2598600000000003E-2</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0.47443829999999998</c:v>
                </c:pt>
                <c:pt idx="1">
                  <c:v>0.64274549999999997</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c:v>
                </c:pt>
                <c:pt idx="1">
                  <c:v>0.1591912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0.31410290000000002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0.29041230000000001</c:v>
                </c:pt>
                <c:pt idx="1">
                  <c:v>0.48811640000000001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0.44091439999999998</c:v>
                </c:pt>
                <c:pt idx="1">
                  <c:v>0.25352649999999999</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0.39733629999999998</c:v>
                </c:pt>
                <c:pt idx="1">
                  <c:v>0.56495969999999995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0.16174930000000001</c:v>
                </c:pt>
                <c:pt idx="1">
                  <c:v>0.18151390000000001</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0.70045080000000004</c:v>
                </c:pt>
                <c:pt idx="1">
                  <c:v>0.64987159999999999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0.86274510000000004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0.68292679999999995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0.79069769999999995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0.89285709999999996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0.91176469999999998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0.93103449999999999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0.95833330000000005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0.94594590000000001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0.96296300000000001</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0.71078799999999998</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3.6018799999999997E-2</c:v>
                </c:pt>
                <c:pt idx="1">
                  <c:v>0.14125750000000001</c:v>
                </c:pt>
                <c:pt idx="2">
                  <c:v>1.19027E-2</c:v>
                </c:pt>
                <c:pt idx="3">
                  <c:v>4.0327500000000002E-2</c:v>
                </c:pt>
                <c:pt idx="4">
                  <c:v>0</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0.29015350000000001</c:v>
                </c:pt>
                <c:pt idx="1">
                  <c:v>0.3212276</c:v>
                </c:pt>
                <c:pt idx="2">
                  <c:v>0.30845319999999998</c:v>
                </c:pt>
                <c:pt idx="3">
                  <c:v>0.25638230000000001</c:v>
                </c:pt>
                <c:pt idx="4">
                  <c:v>0.28154040000000002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2.3578000000000002E-2</c:v>
                </c:pt>
                <c:pt idx="1">
                  <c:v>8.8484999999999994E-2</c:v>
                </c:pt>
                <c:pt idx="2">
                  <c:v>6.8956799999999999E-2</c:v>
                </c:pt>
                <c:pt idx="3">
                  <c:v>1.0946300000000001E-2</c:v>
                </c:pt>
                <c:pt idx="4">
                  <c:v>7.6717E-3</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0.88206370000000001</c:v>
                </c:pt>
                <c:pt idx="1">
                  <c:v>0.86256999999999995</c:v>
                </c:pt>
                <c:pt idx="2">
                  <c:v>0.90795210000000004</c:v>
                </c:pt>
                <c:pt idx="3">
                  <c:v>0.95328310000000005</c:v>
                </c:pt>
                <c:pt idx="4">
                  <c:v>0.95552720000000002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0.88571429999999995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0.95652170000000003</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0.8387097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0.6875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0.78571429999999998</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0.65517239999999999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0.61111110000000002</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0.76923079999999999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0.9298246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0.76086960000000003</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0.877193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0.82222220000000001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0.89285709999999996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0.69230769999999997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0.85454549999999996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0.87179490000000004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0.93023259999999997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0.92307689999999998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0.97058820000000001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0.96078430000000004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0.92682929999999997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0.95348829999999996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0.82352939999999997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0.8823529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0.65909090000000004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0.94871799999999995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0.80555560000000004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0.97058820000000001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0.98148150000000001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0.97560979999999997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0.83277129999999999</c:v>
                </c:pt>
                <c:pt idx="1">
                  <c:v>0.70600249999999998</c:v>
                </c:pt>
                <c:pt idx="2">
                  <c:v>0.62273970000000001</c:v>
                </c:pt>
                <c:pt idx="3">
                  <c:v>0.63722920000000005</c:v>
                </c:pt>
                <c:pt idx="4">
                  <c:v>0.86273690000000003</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0.16722870000000001</c:v>
                </c:pt>
                <c:pt idx="1">
                  <c:v>0.27066129999999999</c:v>
                </c:pt>
                <c:pt idx="2">
                  <c:v>0.31620470000000001</c:v>
                </c:pt>
                <c:pt idx="3">
                  <c:v>0.30316900000000002</c:v>
                </c:pt>
                <c:pt idx="4">
                  <c:v>0.1372631</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0</c:v>
                </c:pt>
                <c:pt idx="2">
                  <c:v>6.4562999999999999E-3</c:v>
                </c:pt>
                <c:pt idx="3">
                  <c:v>0</c:v>
                </c:pt>
                <c:pt idx="4">
                  <c:v>0</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0</c:v>
                </c:pt>
                <c:pt idx="1">
                  <c:v>2.3336200000000001E-2</c:v>
                </c:pt>
                <c:pt idx="2">
                  <c:v>5.4599399999999999E-2</c:v>
                </c:pt>
                <c:pt idx="3">
                  <c:v>5.9601700000000001E-2</c:v>
                </c:pt>
                <c:pt idx="4">
                  <c:v>0</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0.95896760000000003</c:v>
                </c:pt>
                <c:pt idx="1">
                  <c:v>0.80211500000000002</c:v>
                </c:pt>
                <c:pt idx="2">
                  <c:v>0.86905270000000001</c:v>
                </c:pt>
                <c:pt idx="3">
                  <c:v>0.83300079999999999</c:v>
                </c:pt>
                <c:pt idx="4">
                  <c:v>0.99999939999999998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0.88461540000000005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0.94117649999999997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0.94871799999999995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0.96491229999999995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0.90476190000000001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0.8913044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0.96428570000000002</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0.69230769999999997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0.78846159999999998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0.90476190000000001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0.61363639999999997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0.38095240000000002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0.59090909999999996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0.5625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0.71875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0.93617019999999995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0.82222220000000001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0.76923079999999999</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0.87804879999999996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0.89285709999999996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0.81578949999999995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0.87037039999999999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0.92857140000000005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0.85365860000000005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0.55000000000000004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0.65714289999999997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0.76190480000000005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0.78378380000000003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0.76785709999999996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0.71739129999999995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0.86206899999999997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0.87234040000000002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0.49509550000000002</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3.1097E-3</c:v>
                </c:pt>
                <c:pt idx="1">
                  <c:v>0</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0.41855949999999997</c:v>
                </c:pt>
                <c:pt idx="1">
                  <c:v>0.3727895</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c:v>
                </c:pt>
                <c:pt idx="1">
                  <c:v>2.4533599999999999E-2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9.6883000000000004E-3</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0.81002300000000005</c:v>
                </c:pt>
                <c:pt idx="1">
                  <c:v>0.62312849999999997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0.96551719999999996</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0.94871799999999995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0.96153840000000002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0.8387097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0.86363639999999997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0.51851849999999999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0.7241379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0.86956520000000004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0.80769230000000003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0.59090909999999996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0.76666670000000003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0.79166669999999995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0.5789474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0.70833330000000005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0.6774194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0.96969700000000003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0.93181820000000004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0.9736842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0.88095239999999997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0.75675680000000001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0.68181820000000004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0.89285709999999996</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0.58170480000000002</c:v>
                </c:pt>
                <c:pt idx="1">
                  <c:v>0.50130830000000004</c:v>
                </c:pt>
                <c:pt idx="2">
                  <c:v>0.50465309999999997</c:v>
                </c:pt>
                <c:pt idx="3">
                  <c:v>0.52808580000000005</c:v>
                </c:pt>
                <c:pt idx="4">
                  <c:v>0.42723040000000001</c:v>
                </c:pt>
                <c:pt idx="5">
                  <c:v>0.65529139999999997</c:v>
                </c:pt>
                <c:pt idx="6">
                  <c:v>0.71856929999999997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c:v>
                </c:pt>
                <c:pt idx="1">
                  <c:v>0</c:v>
                </c:pt>
                <c:pt idx="2">
                  <c:v>0</c:v>
                </c:pt>
                <c:pt idx="3">
                  <c:v>0</c:v>
                </c:pt>
                <c:pt idx="4">
                  <c:v>0</c:v>
                </c:pt>
                <c:pt idx="5">
                  <c:v>1.1769399999999999E-2</c:v>
                </c:pt>
                <c:pt idx="6">
                  <c:v>0</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0.39450229999999997</c:v>
                </c:pt>
                <c:pt idx="1">
                  <c:v>0.43950090000000003</c:v>
                </c:pt>
                <c:pt idx="2">
                  <c:v>0.42759239999999998</c:v>
                </c:pt>
                <c:pt idx="3">
                  <c:v>0.41910849999999999</c:v>
                </c:pt>
                <c:pt idx="4">
                  <c:v>0.4644122</c:v>
                </c:pt>
                <c:pt idx="5">
                  <c:v>0.33293919999999999</c:v>
                </c:pt>
                <c:pt idx="6">
                  <c:v>0.28143069999999998</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2.3788799999999999E-2</c:v>
                </c:pt>
                <c:pt idx="1">
                  <c:v>0</c:v>
                </c:pt>
                <c:pt idx="2">
                  <c:v>0</c:v>
                </c:pt>
                <c:pt idx="3">
                  <c:v>0</c:v>
                </c:pt>
                <c:pt idx="4">
                  <c:v>5.3978199999999997E-2</c:v>
                </c:pt>
                <c:pt idx="5">
                  <c:v>0</c:v>
                </c:pt>
                <c:pt idx="6">
                  <c:v>0</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5.9190800000000002E-2</c:v>
                </c:pt>
                <c:pt idx="2">
                  <c:v>6.7754499999999995E-2</c:v>
                </c:pt>
                <c:pt idx="3">
                  <c:v>5.2805699999999997E-2</c:v>
                </c:pt>
                <c:pt idx="4">
                  <c:v>5.43791E-2</c:v>
                </c:pt>
                <c:pt idx="5">
                  <c:v>0</c:v>
                </c:pt>
                <c:pt idx="6">
                  <c:v>0</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0.74940269999999998</c:v>
                </c:pt>
                <c:pt idx="1">
                  <c:v>0.71297900000000003</c:v>
                </c:pt>
                <c:pt idx="2">
                  <c:v>0.74833329999999998</c:v>
                </c:pt>
                <c:pt idx="3">
                  <c:v>0.68547899999999995</c:v>
                </c:pt>
                <c:pt idx="4">
                  <c:v>0.71686269999999996</c:v>
                </c:pt>
                <c:pt idx="5">
                  <c:v>0.65529139999999997</c:v>
                </c:pt>
                <c:pt idx="6">
                  <c:v>0.76244149999999999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0.95652170000000003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0.96153840000000002</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0.86206899999999997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0.91304350000000001</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0.89189189999999996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0.85365860000000005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0.90476190000000001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0.90476190000000001</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0.95238100000000003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0.67567569999999999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0.75925929999999997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0.75609760000000004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0.84090909999999996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0.81986890000000001</c:v>
                </c:pt>
                <c:pt idx="1">
                  <c:v>0.60595969999999999</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0</c:v>
                </c:pt>
                <c:pt idx="1">
                  <c:v>0</c:v>
                </c:pt>
                <c:pt idx="2">
                  <c:v>9.2151700000000003E-2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0.18013109999999999</c:v>
                </c:pt>
                <c:pt idx="1">
                  <c:v>0.31852649999999999</c:v>
                </c:pt>
                <c:pt idx="2">
                  <c:v>0.50541970000000003</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0</c:v>
                </c:pt>
                <c:pt idx="1">
                  <c:v>7.5513800000000006E-2</c:v>
                </c:pt>
                <c:pt idx="2">
                  <c:v>4.0668099999999999E-2</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0.99999850000000001</c:v>
                </c:pt>
                <c:pt idx="1">
                  <c:v>0.8443389</c:v>
                </c:pt>
                <c:pt idx="2">
                  <c:v>0.67957239999999997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0.51724139999999996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0.65116280000000004</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0.4375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0.65217389999999997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0.57575759999999998</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0.70270270000000001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0.57142859999999995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0.92857140000000005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0.78723410000000005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0.8387097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0.79245279999999996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0.69444439999999996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0.81132079999999995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0.87804879999999996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0.29411769999999998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0.64705880000000005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0.42424240000000002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0.68181820000000004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0.81249660000000001</c:v>
                </c:pt>
                <c:pt idx="2">
                  <c:v>0.92815049999999999</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5.1088000000000001E-2</c:v>
                </c:pt>
                <c:pt idx="1">
                  <c:v>0</c:v>
                </c:pt>
                <c:pt idx="2">
                  <c:v>0</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0.32986300000000002</c:v>
                </c:pt>
                <c:pt idx="1">
                  <c:v>0.18750339999999999</c:v>
                </c:pt>
                <c:pt idx="2">
                  <c:v>7.1849499999999997E-2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0.1062762</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0.71401769999999998</c:v>
                </c:pt>
                <c:pt idx="1">
                  <c:v>0.91613270000000002</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0.62962960000000001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0.67500000000000004</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0.6857143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0.51428569999999996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0.73913039999999997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0.86486490000000005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0.77500000000000002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0.82499999999999996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0.88636360000000003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0.96296300000000001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0.57142859999999995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0.58695649999999999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0.65789470000000005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0.44444440000000002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0.46153850000000002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0.3846154</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9.1081085000000002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8.7735853000000006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9.0731707000000004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8.8444442999999993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8.9310340999999998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0.3333333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0.51612899999999995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0.42857139999999999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0.68875660000000005</c:v>
                </c:pt>
                <c:pt idx="1">
                  <c:v>0.65714779999999995</c:v>
                </c:pt>
                <c:pt idx="2">
                  <c:v>0.71258940000000004</c:v>
                </c:pt>
                <c:pt idx="3">
                  <c:v>0.33712569999999997</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0</c:v>
                </c:pt>
                <c:pt idx="3">
                  <c:v>0</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0.2793001</c:v>
                </c:pt>
                <c:pt idx="1">
                  <c:v>0.29412870000000002</c:v>
                </c:pt>
                <c:pt idx="2">
                  <c:v>0.27911560000000002</c:v>
                </c:pt>
                <c:pt idx="3">
                  <c:v>0.48382989999999998</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0</c:v>
                </c:pt>
                <c:pt idx="1">
                  <c:v>1.82708E-2</c:v>
                </c:pt>
                <c:pt idx="2">
                  <c:v>0</c:v>
                </c:pt>
                <c:pt idx="3">
                  <c:v>0</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3.1943300000000001E-2</c:v>
                </c:pt>
                <c:pt idx="1">
                  <c:v>3.0452699999999999E-2</c:v>
                </c:pt>
                <c:pt idx="2">
                  <c:v>8.2950999999999997E-3</c:v>
                </c:pt>
                <c:pt idx="3">
                  <c:v>0.17904439999999999</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0.83932260000000003</c:v>
                </c:pt>
                <c:pt idx="1">
                  <c:v>0.88332900000000003</c:v>
                </c:pt>
                <c:pt idx="2">
                  <c:v>0.82047479999999995</c:v>
                </c:pt>
                <c:pt idx="3">
                  <c:v>0.54616609999999999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0.56879190000000002</c:v>
                </c:pt>
                <c:pt idx="1">
                  <c:v>0.50400650000000002</c:v>
                </c:pt>
                <c:pt idx="2">
                  <c:v>0.71016670000000004</c:v>
                </c:pt>
                <c:pt idx="3">
                  <c:v>0.4092056</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0</c:v>
                </c:pt>
                <c:pt idx="1">
                  <c:v>2.0322900000000001E-2</c:v>
                </c:pt>
                <c:pt idx="2">
                  <c:v>2.46638E-2</c:v>
                </c:pt>
                <c:pt idx="3">
                  <c:v>0</c:v>
                </c:pt>
                <c:pt idx="4">
                  <c:v>1.1284600000000001E-2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0.34362350000000003</c:v>
                </c:pt>
                <c:pt idx="1">
                  <c:v>0.36275020000000002</c:v>
                </c:pt>
                <c:pt idx="2">
                  <c:v>0.2651695</c:v>
                </c:pt>
                <c:pt idx="3">
                  <c:v>0.3919609</c:v>
                </c:pt>
                <c:pt idx="4">
                  <c:v>0.4080221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0</c:v>
                </c:pt>
                <c:pt idx="2">
                  <c:v>0</c:v>
                </c:pt>
                <c:pt idx="3">
                  <c:v>7.0408499999999999E-2</c:v>
                </c:pt>
                <c:pt idx="4">
                  <c:v>0</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8.7584499999999996E-2</c:v>
                </c:pt>
                <c:pt idx="1">
                  <c:v>0.1129204</c:v>
                </c:pt>
                <c:pt idx="2">
                  <c:v>0</c:v>
                </c:pt>
                <c:pt idx="3">
                  <c:v>0.12842500000000001</c:v>
                </c:pt>
                <c:pt idx="4">
                  <c:v>0.24056959999999999</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0.62215129999999996</c:v>
                </c:pt>
                <c:pt idx="1">
                  <c:v>0.50400650000000002</c:v>
                </c:pt>
                <c:pt idx="2">
                  <c:v>0.89193069999999997</c:v>
                </c:pt>
                <c:pt idx="3">
                  <c:v>0.60743789999999998</c:v>
                </c:pt>
                <c:pt idx="4">
                  <c:v>0.63728859999999998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Tameside and Glossop Integrated Care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86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30889982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01375329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705103725"/>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80248159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562651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545672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395871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508811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001145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6413021"/>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748679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475252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694961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54102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890154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199031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607155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065091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402402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090384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50821467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38296909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74138382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36616843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32499009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69695387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62394906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33715858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48172461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7815084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29009905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11345261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06929371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055432788"/>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dirty="0">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dirty="0">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12116908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37418105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90917279"/>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74398342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67852349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26876502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17120049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31098211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90385383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35838351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71931499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27214125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92142153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33038090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30145645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6059505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82312519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54517000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92517821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39404249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03672665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21665013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85578404"/>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95842921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27474061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31565766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19774924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3189758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61409964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481261"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Tameside and Glossop Integrated Care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77806863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8033749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34086256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27617867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557458" y="622300"/>
            <a:ext cx="4721165"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Tameside and Glossop Integrated Care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46957319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0710136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18881607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9091649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710530378"/>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74460914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72170561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77402920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93208686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86218799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495182588"/>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97157106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83669358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53966411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46368695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89658788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0440555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32229298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20937707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81118712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08337476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68084159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66131798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28147817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27881243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30161330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16399398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449982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62438631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77026486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40278110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32452570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841305106"/>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84213648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40184480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74675833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885178005"/>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4360234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3946726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2188008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22060163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17547696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0554145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40193108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14472580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63757410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94108080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14033623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68877548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79713127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36798734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0832325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34902540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21061621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99171127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17824203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02713365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81986063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5371490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67449860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26338741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25094790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61033966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25631877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6762508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3083229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21713911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439733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354070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77786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958439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468623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319309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318643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590059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377293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08302310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471683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284530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014510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982356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697780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6766340"/>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548958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043892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141003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528399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2974586"/>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758127"/>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140531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046396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774388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0780873"/>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469190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973616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683144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632715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052248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361960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824932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266595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063183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248180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510527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524713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558567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972337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071577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471326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358279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466360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5890106"/>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175618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148082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362807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016028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412845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467076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706144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008898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712815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609265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521969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746460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954712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10464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368464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396517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686142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590082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96209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483463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060950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938932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882118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473228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580999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467156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714698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248672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28836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709498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956415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943305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334211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138769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780438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044403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069654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981437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1708426"/>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728681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664710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2191732"/>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837136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791642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661980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817592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883044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355327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5378460"/>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025971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7340982"/>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505106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086204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787173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559004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706000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439711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699615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052649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228772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918834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693774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908068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494060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276072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51683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447706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23919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694999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5690507"/>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891433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481628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5793590"/>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632453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0514631"/>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26593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092767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557458" y="622300"/>
            <a:ext cx="4721165" cy="276999"/>
          </a:xfrm>
          <a:prstGeom prst="rect">
            <a:avLst/>
          </a:prstGeom>
          <a:noFill/>
        </p:spPr>
        <p:txBody>
          <a:bodyPr wrap="none" rtlCol="0">
            <a:spAutoFit/>
          </a:bodyPr>
          <a:lstStyle/>
          <a:p>
            <a:pPr algn="r"/>
            <a:r>
              <a:rPr lang="en-GB" sz="1200" b="1" noProof="0">
                <a:solidFill>
                  <a:srgbClr val="336E9F"/>
                </a:solidFill>
                <a:latin typeface="Arial"/>
                <a:cs typeface="Arial"/>
              </a:rPr>
              <a:t>Tameside and Glossop Integrated 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24193</Words>
  <Application>Microsoft Office PowerPoint</Application>
  <PresentationFormat>Custom</PresentationFormat>
  <Paragraphs>6477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