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349"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68" d="100"/>
          <a:sy n="68" d="100"/>
        </p:scale>
        <p:origin x="2970" y="84"/>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5.1771200000000003E-2</c:v>
                </c:pt>
                <c:pt idx="1">
                  <c:v>5.3511299999999998E-2</c:v>
                </c:pt>
                <c:pt idx="2">
                  <c:v>4.9005800000000002E-2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6.8629099999999998E-2</c:v>
                </c:pt>
                <c:pt idx="1">
                  <c:v>0.1018023</c:v>
                </c:pt>
                <c:pt idx="2">
                  <c:v>4.6553499999999998E-2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5.1922900000000001E-2</c:v>
                </c:pt>
                <c:pt idx="1">
                  <c:v>5.8468800000000001E-2</c:v>
                </c:pt>
                <c:pt idx="2">
                  <c:v>2.0375899999999999E-2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0.89651570000000003</c:v>
                </c:pt>
                <c:pt idx="1">
                  <c:v>0.78097269999999996</c:v>
                </c:pt>
                <c:pt idx="2">
                  <c:v>0.93731580000000003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1.8479800000000001E-2</c:v>
                </c:pt>
                <c:pt idx="1">
                  <c:v>9.8955299999999996E-2</c:v>
                </c:pt>
                <c:pt idx="2">
                  <c:v>0.31174679999999999</c:v>
                </c:pt>
                <c:pt idx="3">
                  <c:v>4.3814400000000003E-2</c:v>
                </c:pt>
                <c:pt idx="4">
                  <c:v>0.10398880000000001</c:v>
                </c:pt>
                <c:pt idx="5">
                  <c:v>6.6978099999999999E-2</c:v>
                </c:pt>
                <c:pt idx="6">
                  <c:v>3.36691E-2</c:v>
                </c:pt>
                <c:pt idx="7">
                  <c:v>0.19194929999999999</c:v>
                </c:pt>
                <c:pt idx="8">
                  <c:v>9.9495799999999995E-2</c:v>
                </c:pt>
                <c:pt idx="9">
                  <c:v>0.124198</c:v>
                </c:pt>
                <c:pt idx="10">
                  <c:v>0.1055024</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8.8862099999999999E-2</c:v>
                </c:pt>
                <c:pt idx="1">
                  <c:v>0.111705</c:v>
                </c:pt>
                <c:pt idx="2">
                  <c:v>0.1168196</c:v>
                </c:pt>
                <c:pt idx="3">
                  <c:v>0.1425186</c:v>
                </c:pt>
                <c:pt idx="4">
                  <c:v>0.1807378</c:v>
                </c:pt>
                <c:pt idx="5">
                  <c:v>9.9810200000000002E-2</c:v>
                </c:pt>
                <c:pt idx="6">
                  <c:v>0.12215239999999999</c:v>
                </c:pt>
                <c:pt idx="7">
                  <c:v>0.13394729999999999</c:v>
                </c:pt>
                <c:pt idx="8">
                  <c:v>0.15048149999999999</c:v>
                </c:pt>
                <c:pt idx="9">
                  <c:v>0.1926573</c:v>
                </c:pt>
                <c:pt idx="10">
                  <c:v>0.18489620000000001</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5.3561600000000001E-2</c:v>
                </c:pt>
                <c:pt idx="1">
                  <c:v>3.6486299999999999E-2</c:v>
                </c:pt>
                <c:pt idx="2">
                  <c:v>2.77243E-2</c:v>
                </c:pt>
                <c:pt idx="3">
                  <c:v>0.14441380000000001</c:v>
                </c:pt>
                <c:pt idx="4">
                  <c:v>7.5103500000000004E-2</c:v>
                </c:pt>
                <c:pt idx="5">
                  <c:v>4.2001400000000001E-2</c:v>
                </c:pt>
                <c:pt idx="6">
                  <c:v>5.6762E-2</c:v>
                </c:pt>
                <c:pt idx="7">
                  <c:v>2.1147300000000001E-2</c:v>
                </c:pt>
                <c:pt idx="8">
                  <c:v>0.11854389999999999</c:v>
                </c:pt>
                <c:pt idx="9">
                  <c:v>9.4730900000000007E-2</c:v>
                </c:pt>
                <c:pt idx="10">
                  <c:v>6.1051899999999999E-2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0.86253250000000004</c:v>
                </c:pt>
                <c:pt idx="1">
                  <c:v>0.888984</c:v>
                </c:pt>
                <c:pt idx="2">
                  <c:v>0.83960710000000005</c:v>
                </c:pt>
                <c:pt idx="3">
                  <c:v>0.74085760000000001</c:v>
                </c:pt>
                <c:pt idx="4">
                  <c:v>0.85443080000000005</c:v>
                </c:pt>
                <c:pt idx="5">
                  <c:v>0.81917479999999998</c:v>
                </c:pt>
                <c:pt idx="6">
                  <c:v>0.8119537</c:v>
                </c:pt>
                <c:pt idx="7">
                  <c:v>0.76989640000000004</c:v>
                </c:pt>
                <c:pt idx="8">
                  <c:v>0.68835139999999995</c:v>
                </c:pt>
                <c:pt idx="9">
                  <c:v>0.80918080000000003</c:v>
                </c:pt>
                <c:pt idx="10">
                  <c:v>0.85454889999999994</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0.1211052</c:v>
                </c:pt>
                <c:pt idx="1">
                  <c:v>8.6852600000000002E-2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0.1279131</c:v>
                </c:pt>
                <c:pt idx="1">
                  <c:v>9.5046400000000003E-2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5.1624099999999999E-2</c:v>
                </c:pt>
                <c:pt idx="1">
                  <c:v>0.10527889999999999</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0.89614700000000003</c:v>
                </c:pt>
                <c:pt idx="1">
                  <c:v>0.81149559999999998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0.20128280000000001</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0.41072259999999999</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0.16800570000000001</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8.7772930999999996</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3.7061200000000002E-2</c:v>
                </c:pt>
                <c:pt idx="1">
                  <c:v>6.1369600000000003E-2</c:v>
                </c:pt>
                <c:pt idx="2">
                  <c:v>0.1283552</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6.4485899999999999E-2</c:v>
                </c:pt>
                <c:pt idx="1">
                  <c:v>7.8111299999999995E-2</c:v>
                </c:pt>
                <c:pt idx="2">
                  <c:v>0.2139742</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3.3192300000000001E-2</c:v>
                </c:pt>
                <c:pt idx="1">
                  <c:v>3.2238900000000001E-2</c:v>
                </c:pt>
                <c:pt idx="2">
                  <c:v>0.1650459</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0.88371500000000003</c:v>
                </c:pt>
                <c:pt idx="1">
                  <c:v>0.85811199999999999</c:v>
                </c:pt>
                <c:pt idx="2">
                  <c:v>0.4404402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7.0781800000000006E-2</c:v>
                </c:pt>
                <c:pt idx="1">
                  <c:v>0.14625560000000001</c:v>
                </c:pt>
                <c:pt idx="2">
                  <c:v>0.1003805</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0.20339850000000001</c:v>
                </c:pt>
                <c:pt idx="1">
                  <c:v>0.1229446</c:v>
                </c:pt>
                <c:pt idx="2">
                  <c:v>0.11105950000000001</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0.13277600000000001</c:v>
                </c:pt>
                <c:pt idx="1">
                  <c:v>4.48548E-2</c:v>
                </c:pt>
                <c:pt idx="2">
                  <c:v>8.3418400000000004E-2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0.30946259999999998</c:v>
                </c:pt>
                <c:pt idx="1">
                  <c:v>0.74213910000000005</c:v>
                </c:pt>
                <c:pt idx="2">
                  <c:v>0.57362310000000005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0.14454819999999999</c:v>
                </c:pt>
                <c:pt idx="1">
                  <c:v>0.10007489999999999</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0.13563749999999999</c:v>
                </c:pt>
                <c:pt idx="1">
                  <c:v>0.23766670000000001</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0.1039177</c:v>
                </c:pt>
                <c:pt idx="1">
                  <c:v>0.36173060000000001</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0.38499080000000002</c:v>
                </c:pt>
                <c:pt idx="1">
                  <c:v>0.3198262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4.7412900000000001E-2</c:v>
                </c:pt>
                <c:pt idx="1">
                  <c:v>0.1422776</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0.13495560000000001</c:v>
                </c:pt>
                <c:pt idx="1">
                  <c:v>0.16399040000000001</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0.11673699999999999</c:v>
                </c:pt>
                <c:pt idx="1">
                  <c:v>8.6171600000000001E-2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0.57587200000000005</c:v>
                </c:pt>
                <c:pt idx="1">
                  <c:v>0.52118319999999996</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0.81756759999999995</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0.79710139999999996</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0.7466216</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0.77075099999999996</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0.75357149999999995</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0.82593859999999997</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0.84172659999999999</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0.84228190000000003</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0.81746030000000003</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0.82394369999999995</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0.94223829999999997</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0.93869729999999996</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0.9375</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0.91949150000000002</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0.92193309999999995</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0.1377977</c:v>
                </c:pt>
                <c:pt idx="1">
                  <c:v>0.25647249999999999</c:v>
                </c:pt>
                <c:pt idx="2">
                  <c:v>0.1239865</c:v>
                </c:pt>
                <c:pt idx="3">
                  <c:v>0.1334901</c:v>
                </c:pt>
                <c:pt idx="4">
                  <c:v>6.1886499999999997E-2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8.6595900000000003E-2</c:v>
                </c:pt>
                <c:pt idx="1">
                  <c:v>9.0797600000000006E-2</c:v>
                </c:pt>
                <c:pt idx="2">
                  <c:v>8.4285499999999999E-2</c:v>
                </c:pt>
                <c:pt idx="3">
                  <c:v>7.0056999999999994E-2</c:v>
                </c:pt>
                <c:pt idx="4">
                  <c:v>8.6250800000000002E-2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6.2916200000000005E-2</c:v>
                </c:pt>
                <c:pt idx="1">
                  <c:v>6.6269999999999996E-2</c:v>
                </c:pt>
                <c:pt idx="2">
                  <c:v>8.8992699999999994E-2</c:v>
                </c:pt>
                <c:pt idx="3">
                  <c:v>5.7392100000000001E-2</c:v>
                </c:pt>
                <c:pt idx="4">
                  <c:v>6.0843700000000001E-2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0.81344660000000002</c:v>
                </c:pt>
                <c:pt idx="1">
                  <c:v>0.74328099999999997</c:v>
                </c:pt>
                <c:pt idx="2">
                  <c:v>0.76913819999999999</c:v>
                </c:pt>
                <c:pt idx="3">
                  <c:v>0.84100059999999999</c:v>
                </c:pt>
                <c:pt idx="4">
                  <c:v>0.81397649999999999</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0.8518519</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0.8938547</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0.84126990000000001</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0.86746990000000002</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0.84079599999999999</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0.67088610000000004</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0.67782430000000005</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0.69512189999999996</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0.69196429999999998</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0.78048779999999995</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0.79274610000000001</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0.79608939999999995</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0.7953964</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0.81008899999999995</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0.77866670000000004</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0.77105270000000004</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0.77247189999999999</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0.76863749999999997</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0.77581120000000003</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0.75871310000000003</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0.76536320000000002</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0.78273809999999999</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0.82655829999999997</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0.81269840000000004</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0.82808020000000004</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0.95238100000000003</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0.9636363</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0.95254240000000001</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0.9525692</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0.95438590000000001</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0.79725089999999998</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0.77205880000000005</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0.79452060000000002</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0.80555560000000004</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0.73049649999999999</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0.92715230000000004</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0.96842099999999998</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0.96166130000000005</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0.95390070000000005</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0.92905409999999999</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0.82593859999999997</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0.81494659999999997</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0.82094590000000001</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0.78651680000000002</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0.77133110000000005</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0.85945950000000004</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0.89181290000000002</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0.88947370000000003</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0.88923079999999999</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0.89166670000000003</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2.7192000000000001E-2</c:v>
                </c:pt>
                <c:pt idx="1">
                  <c:v>3.67134E-2</c:v>
                </c:pt>
                <c:pt idx="2">
                  <c:v>6.0969099999999998E-2</c:v>
                </c:pt>
                <c:pt idx="3">
                  <c:v>7.8757900000000006E-2</c:v>
                </c:pt>
                <c:pt idx="4">
                  <c:v>2.61476E-2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6.1223699999999999E-2</c:v>
                </c:pt>
                <c:pt idx="1">
                  <c:v>8.4985699999999997E-2</c:v>
                </c:pt>
                <c:pt idx="2">
                  <c:v>0.1243586</c:v>
                </c:pt>
                <c:pt idx="3">
                  <c:v>9.7822199999999998E-2</c:v>
                </c:pt>
                <c:pt idx="4">
                  <c:v>5.2360400000000001E-2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1.78893E-2</c:v>
                </c:pt>
                <c:pt idx="1">
                  <c:v>7.7758300000000002E-2</c:v>
                </c:pt>
                <c:pt idx="2">
                  <c:v>0.10237930000000001</c:v>
                </c:pt>
                <c:pt idx="3">
                  <c:v>6.15039E-2</c:v>
                </c:pt>
                <c:pt idx="4">
                  <c:v>2.7557600000000002E-2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0.92421540000000002</c:v>
                </c:pt>
                <c:pt idx="1">
                  <c:v>0.8161853</c:v>
                </c:pt>
                <c:pt idx="2">
                  <c:v>0.75495089999999998</c:v>
                </c:pt>
                <c:pt idx="3">
                  <c:v>0.72281090000000003</c:v>
                </c:pt>
                <c:pt idx="4">
                  <c:v>0.94988070000000002</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0.81155010000000005</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0.84012540000000002</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0.84756100000000001</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0.81138790000000005</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0.82779460000000005</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0.85602089999999997</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0.86980610000000003</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0.89002559999999997</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0.86607140000000005</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0.85599999999999998</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0.70769230000000005</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0.71753250000000002</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0.73410399999999998</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0.70915030000000001</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0.67987810000000004</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0.54455450000000005</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0.45294119999999999</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0.5030675</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0.77666659999999998</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0.75517239999999997</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0.80722890000000003</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0.7874565</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0.79288020000000003</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0.76842109999999997</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0.74444440000000001</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0.79177379999999997</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0.77286140000000003</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0.80216799999999999</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0.82183910000000004</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0.80838319999999997</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0.81621619999999995</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0.81308409999999998</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0.79479770000000005</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0.69696970000000003</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0.62874249999999998</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0.65608469999999997</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0.64457830000000005</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0.69696970000000003</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0.75935830000000004</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0.70833330000000005</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0.73778920000000003</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0.70414200000000005</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0.70270270000000001</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0.91973249999999995</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0.93355480000000002</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0.91867469999999996</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0.93238430000000005</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0.91515150000000001</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0.15521860000000001</c:v>
                </c:pt>
                <c:pt idx="1">
                  <c:v>9.3528299999999995E-2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0.11434179999999999</c:v>
                </c:pt>
                <c:pt idx="1">
                  <c:v>0.1164399</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0.1020441</c:v>
                </c:pt>
                <c:pt idx="1">
                  <c:v>0.15270839999999999</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0.7817887</c:v>
                </c:pt>
                <c:pt idx="1">
                  <c:v>0.7270856</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0.98148150000000001</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0.99107140000000005</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0.99199999999999999</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0.97297299999999998</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0.90259739999999999</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0.91477269999999999</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0.90196080000000001</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0.85474859999999997</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0.6857143</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0.60784320000000003</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0.62962960000000001</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0.63749999999999996</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0.66666669999999995</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0.72815529999999995</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0.76146789999999998</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0.82278479999999998</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0.71578949999999997</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0.69090910000000005</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0.62616830000000001</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0.66666669999999995</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0.7111111</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0.67032970000000003</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0.60493830000000004</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0.78021980000000002</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0.71428570000000002</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0.63157890000000005</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0.79646019999999995</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0.80373830000000002</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0.79279279999999996</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0.76543209999999995</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0.76288659999999997</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0.87179490000000004</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0.85714290000000004</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0.86046509999999998</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0.76857140000000002</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0.73040749999999999</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0.75069249999999998</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0.76433119999999999</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0.79651170000000004</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0.8971962</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0.86538459999999995</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0.90740739999999998</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0.84615390000000001</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0.89583330000000005</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0.1006061</c:v>
                </c:pt>
                <c:pt idx="1">
                  <c:v>0.1040817</c:v>
                </c:pt>
                <c:pt idx="2">
                  <c:v>6.7510700000000007E-2</c:v>
                </c:pt>
                <c:pt idx="3">
                  <c:v>3.1514599999999997E-2</c:v>
                </c:pt>
                <c:pt idx="4">
                  <c:v>4.75398E-2</c:v>
                </c:pt>
                <c:pt idx="5">
                  <c:v>0.1099021</c:v>
                </c:pt>
                <c:pt idx="6">
                  <c:v>7.7562099999999995E-2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0.16515360000000001</c:v>
                </c:pt>
                <c:pt idx="1">
                  <c:v>0.2016569</c:v>
                </c:pt>
                <c:pt idx="2">
                  <c:v>0.18583740000000001</c:v>
                </c:pt>
                <c:pt idx="3">
                  <c:v>0.17896970000000001</c:v>
                </c:pt>
                <c:pt idx="4">
                  <c:v>0.1926292</c:v>
                </c:pt>
                <c:pt idx="5">
                  <c:v>0.15878210000000001</c:v>
                </c:pt>
                <c:pt idx="6">
                  <c:v>0.13139989999999999</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0.13846310000000001</c:v>
                </c:pt>
                <c:pt idx="1">
                  <c:v>8.1665799999999997E-2</c:v>
                </c:pt>
                <c:pt idx="2">
                  <c:v>8.6925699999999995E-2</c:v>
                </c:pt>
                <c:pt idx="3">
                  <c:v>7.7408500000000005E-2</c:v>
                </c:pt>
                <c:pt idx="4">
                  <c:v>0.1898697</c:v>
                </c:pt>
                <c:pt idx="5">
                  <c:v>7.6023800000000002E-2</c:v>
                </c:pt>
                <c:pt idx="6">
                  <c:v>5.8791900000000001E-2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0.77784070000000005</c:v>
                </c:pt>
                <c:pt idx="1">
                  <c:v>0.65920460000000003</c:v>
                </c:pt>
                <c:pt idx="2">
                  <c:v>0.73053060000000003</c:v>
                </c:pt>
                <c:pt idx="3">
                  <c:v>0.73053840000000003</c:v>
                </c:pt>
                <c:pt idx="4">
                  <c:v>0.68602660000000004</c:v>
                </c:pt>
                <c:pt idx="5">
                  <c:v>0.90348200000000001</c:v>
                </c:pt>
                <c:pt idx="6">
                  <c:v>0.88513600000000003</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0.875</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0.87037039999999999</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0.90909090000000004</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0.875</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0.87628870000000003</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0.88297870000000001</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0.84444450000000004</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0.85714290000000004</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0.83098590000000006</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0.87096770000000001</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0.84415580000000001</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0.81609200000000004</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0.87037039999999999</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0.88095239999999997</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0.84313729999999998</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0.73333329999999997</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0.83076919999999999</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0.73333329999999997</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0.65346530000000003</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0.6868687</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0.703125</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0.85714290000000004</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0.88805970000000001</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0.88695650000000004</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0.84946239999999995</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0.83333330000000005</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0.81707320000000005</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0.85029940000000004</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0.88666670000000003</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0.87313430000000003</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0.87741939999999996</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0.90591390000000005</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0.84916199999999997</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0.84741149999999998</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0.85106380000000004</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0.8361111</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0.74509809999999999</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0.7111111</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0.78125</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0.72916669999999995</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0.61702129999999999</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0.65354330000000005</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5.5410599999999997E-2</c:v>
                </c:pt>
                <c:pt idx="1">
                  <c:v>5.85093E-2</c:v>
                </c:pt>
                <c:pt idx="2">
                  <c:v>0.2586639</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5.72364E-2</c:v>
                </c:pt>
                <c:pt idx="1">
                  <c:v>0.1016275</c:v>
                </c:pt>
                <c:pt idx="2">
                  <c:v>0.1723954</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4.7536500000000002E-2</c:v>
                </c:pt>
                <c:pt idx="1">
                  <c:v>7.54972E-2</c:v>
                </c:pt>
                <c:pt idx="2">
                  <c:v>0.1054373</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0.91831430000000003</c:v>
                </c:pt>
                <c:pt idx="1">
                  <c:v>0.72235210000000005</c:v>
                </c:pt>
                <c:pt idx="2">
                  <c:v>0.7024783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0.84210529999999995</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0.77419349999999998</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0.76785709999999996</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0.83673470000000005</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0.79738560000000003</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0.45173750000000001</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0.46443519999999999</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0.46037739999999999</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0.432</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0.41489359999999997</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0.49101800000000001</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0.52564100000000002</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0.50151970000000001</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0.46357619999999999</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0.4924925</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0.81923080000000004</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0.84108530000000004</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0.80608369999999996</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0.82448980000000005</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0.84126990000000001</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0.68263470000000004</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0.64423079999999999</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0.64831810000000001</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0.61564620000000003</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0.57313429999999999</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0.75482090000000002</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0.69565220000000005</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0.7130919</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0.63636360000000003</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0.67787120000000001</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0.2987013</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0.3777778</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0.53676469999999998</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0.48333330000000002</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0.50757580000000002</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0.47663549999999999</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0.50684929999999995</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0.16702839999999999</c:v>
                </c:pt>
                <c:pt idx="1">
                  <c:v>8.8063900000000001E-2</c:v>
                </c:pt>
                <c:pt idx="2">
                  <c:v>4.13976E-2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9.7982399999999997E-2</c:v>
                </c:pt>
                <c:pt idx="1">
                  <c:v>7.0432300000000003E-2</c:v>
                </c:pt>
                <c:pt idx="2">
                  <c:v>3.0203399999999998E-2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6.7106700000000005E-2</c:v>
                </c:pt>
                <c:pt idx="1">
                  <c:v>2.6363999999999999E-2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0.68889529999999999</c:v>
                </c:pt>
                <c:pt idx="1">
                  <c:v>0.86785369999999995</c:v>
                </c:pt>
                <c:pt idx="2">
                  <c:v>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0.53361340000000002</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0.5380952</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0.57205240000000002</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0.56053810000000004</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0.5425101</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0.8743455</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0.84900279999999995</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0.86125649999999998</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0.85373129999999997</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0.85479450000000001</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0.89572189999999996</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0.91884060000000001</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0.92286500000000005</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0.89908250000000001</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0.87931040000000005</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0.57278479999999998</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0.56081080000000005</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0.60365860000000005</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0.55925919999999996</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0.54152820000000002</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0.7663044</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0.7245509</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0.75274719999999995</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0.69536419999999999</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0.7204969</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0.2894737</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0.23076920000000001</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0.3037975</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0.24324319999999999</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0.29268290000000002</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8.9195709000000001</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8.8563223000000004</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8.9489249999999991</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8.8878784</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8.7638893000000007</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0.26804119999999998</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0.2783505</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0.34673369999999998</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0.37433159999999999</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2.7899799999999999E-2</c:v>
                </c:pt>
                <c:pt idx="1">
                  <c:v>3.4399199999999998E-2</c:v>
                </c:pt>
                <c:pt idx="2">
                  <c:v>4.3269500000000002E-2</c:v>
                </c:pt>
                <c:pt idx="3">
                  <c:v>0.1041343</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7.9453300000000004E-2</c:v>
                </c:pt>
                <c:pt idx="1">
                  <c:v>8.1610600000000005E-2</c:v>
                </c:pt>
                <c:pt idx="2">
                  <c:v>8.2046800000000003E-2</c:v>
                </c:pt>
                <c:pt idx="3">
                  <c:v>0.1515859</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7.3019899999999999E-2</c:v>
                </c:pt>
                <c:pt idx="1">
                  <c:v>0.1245299</c:v>
                </c:pt>
                <c:pt idx="2">
                  <c:v>3.9023799999999997E-2</c:v>
                </c:pt>
                <c:pt idx="3">
                  <c:v>0.13166220000000001</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0.80020230000000003</c:v>
                </c:pt>
                <c:pt idx="1">
                  <c:v>0.81207969999999996</c:v>
                </c:pt>
                <c:pt idx="2">
                  <c:v>0.8004078</c:v>
                </c:pt>
                <c:pt idx="3">
                  <c:v>0.5333002</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7.2986099999999998E-2</c:v>
                </c:pt>
                <c:pt idx="1">
                  <c:v>0.14368220000000001</c:v>
                </c:pt>
                <c:pt idx="2">
                  <c:v>0.12340710000000001</c:v>
                </c:pt>
                <c:pt idx="3">
                  <c:v>4.3867799999999998E-2</c:v>
                </c:pt>
                <c:pt idx="4">
                  <c:v>0.15412200000000001</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9.0932399999999997E-2</c:v>
                </c:pt>
                <c:pt idx="1">
                  <c:v>0.1160316</c:v>
                </c:pt>
                <c:pt idx="2">
                  <c:v>8.5381100000000001E-2</c:v>
                </c:pt>
                <c:pt idx="3">
                  <c:v>0.1080816</c:v>
                </c:pt>
                <c:pt idx="4">
                  <c:v>0.1223472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4.0052200000000003E-2</c:v>
                </c:pt>
                <c:pt idx="1">
                  <c:v>7.70256E-2</c:v>
                </c:pt>
                <c:pt idx="2">
                  <c:v>4.3826799999999999E-2</c:v>
                </c:pt>
                <c:pt idx="3">
                  <c:v>0.21234810000000001</c:v>
                </c:pt>
                <c:pt idx="4">
                  <c:v>6.9128200000000001E-2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0.69426359999999998</c:v>
                </c:pt>
                <c:pt idx="1">
                  <c:v>0.59746180000000004</c:v>
                </c:pt>
                <c:pt idx="2">
                  <c:v>0.84523950000000003</c:v>
                </c:pt>
                <c:pt idx="3">
                  <c:v>0.52726770000000001</c:v>
                </c:pt>
                <c:pt idx="4">
                  <c:v>0.45224730000000002</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Surrey and Sussex Healthcare NHS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379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766</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49</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2360599143"/>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792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766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379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3015932238"/>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310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379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1749093008"/>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208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379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143520280"/>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329</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11</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21</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379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11764531"/>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55321494"/>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72794520"/>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61096541"/>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39617700"/>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23144129"/>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40618292"/>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96564027"/>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22575954"/>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46748854"/>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9263028"/>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13709789"/>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61506673"/>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57053261"/>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61004792"/>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34055387"/>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1496545447"/>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2351509754"/>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1133970972"/>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2762294056"/>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689442590"/>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4258730179"/>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630316700"/>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3077400431"/>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461226450"/>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3260338295"/>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3339946950"/>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169510498"/>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2671977332"/>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960617569"/>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Executive summary</a:t>
                      </a:r>
                      <a:r>
                        <a:rPr sz="1150" b="0" i="0" u="none">
                          <a:solidFill>
                            <a:schemeClr val="tx1"/>
                          </a:solidFill>
                          <a:latin typeface="Arial"/>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1897805369"/>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872991318"/>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2138473592"/>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4181829745"/>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2903366795"/>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3596537598"/>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727782905"/>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1337480537"/>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2732607798"/>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2227252266"/>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1430629391"/>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940147134"/>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2291057942"/>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1575778150"/>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1510389909"/>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4092141833"/>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560689355"/>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2396361321"/>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38911150"/>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2304554782"/>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2073710946"/>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4081280166"/>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1456560419"/>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2154591886"/>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2357756835"/>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3016420818"/>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3980037982"/>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2131506994"/>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1665413665"/>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CC0EDF4-7C67-F2F8-896E-DC7278DF3834}"/>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9DB3A00-8804-8FD0-73EA-C4D6E9B86C5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338A40-6B11-4EF2-A9AC-170B52FCCEAA}" type="slidenum">
              <a:rPr lang="en-GB" spc="-25" noProof="0" smtClean="0"/>
              <a:t>3</a:t>
            </a:fld>
            <a:endParaRPr lang="en-GB" spc="-25" noProof="0" dirty="0"/>
          </a:p>
        </p:txBody>
      </p:sp>
      <p:sp>
        <p:nvSpPr>
          <p:cNvPr id="3" name="object 1">
            <a:extLst>
              <a:ext uri="{FF2B5EF4-FFF2-40B4-BE49-F238E27FC236}">
                <a16:creationId xmlns:a16="http://schemas.microsoft.com/office/drawing/2014/main" id="{8A7822EC-26A0-0AFF-3FEE-A2BC38B2B293}"/>
              </a:ext>
            </a:extLst>
          </p:cNvPr>
          <p:cNvSpPr txBox="1">
            <a:spLocks noGrp="1"/>
          </p:cNvSpPr>
          <p:nvPr>
            <p:ph type="title" idx="4294967295"/>
          </p:nvPr>
        </p:nvSpPr>
        <p:spPr>
          <a:xfrm>
            <a:off x="419290" y="996311"/>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C5A16359-5F34-B6FD-1D80-186D98B0A878}"/>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4" name="txt_above_expected">
            <a:extLst>
              <a:ext uri="{FF2B5EF4-FFF2-40B4-BE49-F238E27FC236}">
                <a16:creationId xmlns:a16="http://schemas.microsoft.com/office/drawing/2014/main" id="{2817663A-D904-4246-E04B-9537F0471AA1}"/>
              </a:ext>
            </a:extLst>
          </p:cNvPr>
          <p:cNvSpPr txBox="1"/>
          <p:nvPr/>
        </p:nvSpPr>
        <p:spPr>
          <a:xfrm>
            <a:off x="340656" y="1732290"/>
            <a:ext cx="5181227"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Surrey and Sussex Healthcare NHS Trust </a:t>
            </a:r>
            <a:r>
              <a:rPr lang="en-GB" sz="1100" noProof="0" dirty="0">
                <a:latin typeface="Arial" panose="020B0604020202020204" pitchFamily="34" charset="0"/>
                <a:cs typeface="Arial" panose="020B0604020202020204" pitchFamily="34" charset="0"/>
              </a:rPr>
              <a:t>has no scores above expected range.</a:t>
            </a:r>
          </a:p>
        </p:txBody>
      </p:sp>
      <p:sp>
        <p:nvSpPr>
          <p:cNvPr id="10" name="txt_org_name">
            <a:extLst>
              <a:ext uri="{FF2B5EF4-FFF2-40B4-BE49-F238E27FC236}">
                <a16:creationId xmlns:a16="http://schemas.microsoft.com/office/drawing/2014/main" id="{EFF38BE4-C541-D60A-1630-CC86D36AC34B}"/>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7652B7EE-434A-CF39-105C-AB04A4C399E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4601F04-12A8-ADC6-C652-C07A443545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E0DF8FA5-2C4C-772F-1A9E-95D44C484D0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30CD6198-A8B8-58A5-D4AF-ECA3031E121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11173958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1252716015"/>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2857820301"/>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3387677578"/>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2479081848"/>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4088326" y="622300"/>
            <a:ext cx="3190297"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Surrey and Sussex Healthcare NHS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2739707843"/>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1414568882"/>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2872160471"/>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3281771526"/>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3609922990"/>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2059217599"/>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1099300232"/>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3143788770"/>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1194407067"/>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2059992024"/>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449164296"/>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3300858414"/>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785681484"/>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418472853"/>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3597718231"/>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3554431917"/>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1529972593"/>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2317043949"/>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4202292426"/>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3396802384"/>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1550665844"/>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341569986"/>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1835260735"/>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2544377165"/>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439446341"/>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2555348141"/>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1881788472"/>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3672404792"/>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3232120064"/>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Q08. Diagnostic test results were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Q18. Patient found it very or quite easy to contact their main contact person</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Q22. Family and/or carers were definitely involved as much as the patient wanted them to be in decisions about treatment options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Q25. A member of their care team helped the patient create a care plan to address any needs or concerns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05645588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Q42_1. Patient completely had enough understandable information about their response to surgery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55165812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Q42_3. Patient completely had enough understandable information about their response to radiotherapy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8486842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Q44. Possible side effects from treatment were definitely explained in a way the patient could understand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141660215"/>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Q45. Patient was always offered practical advice on dealing with any immediate side effects from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7383348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Q47. Patient felt possible long-term side effects were definitely explained in a way they could understand in advance of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300301493"/>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Q48. Patient was definitely able to discuss options for managing the impact of any long-term side effects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0682907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Q55. Patient was given enough information about the possibility and signs of cancer coming back or spreading</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2407045369"/>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998642633"/>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4174002377"/>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760439777"/>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4047762643"/>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2026293450"/>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2454949981"/>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3685930396"/>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1646785736"/>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238589774"/>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1270187513"/>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3344247057"/>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2875485265"/>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1739872119"/>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1076138770"/>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2044381123"/>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355390997"/>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1904357773"/>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3770624088"/>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3836196156"/>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2914844120"/>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2719982197"/>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744150289"/>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1863685749"/>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1040435108"/>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3517319569"/>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1192109410"/>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2614407712"/>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1045674549"/>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74216551"/>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1572491102"/>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531148726"/>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2822478437"/>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1669089256"/>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1342602223"/>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2402732772"/>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726895824"/>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3029732424"/>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27862989"/>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09457297"/>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50681465"/>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3250444"/>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40392181"/>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3287030"/>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0342850"/>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60549969"/>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4513653"/>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4062970065"/>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91758197"/>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94614222"/>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07497401"/>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27254710"/>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39312155"/>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58269066"/>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57398662"/>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6768526"/>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59439828"/>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13661407"/>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86709287"/>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6425517"/>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20794322"/>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5521317"/>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26307422"/>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73842990"/>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68051811"/>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58744722"/>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28583838"/>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17867437"/>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74412629"/>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03323674"/>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49719238"/>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42618020"/>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49937041"/>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31120672"/>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80564099"/>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406888"/>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9268498"/>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08906419"/>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52094022"/>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07807621"/>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84572748"/>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2215103"/>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03994137"/>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28660791"/>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71620043"/>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05123039"/>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03332812"/>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99264391"/>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81173025"/>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7172215"/>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09354449"/>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06708628"/>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89206935"/>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11479922"/>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87035596"/>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23732485"/>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75167062"/>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69480231"/>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39430315"/>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57010685"/>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10293668"/>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74323172"/>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70987859"/>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87861892"/>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80881327"/>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3816629"/>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68605319"/>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42008374"/>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08163082"/>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34184696"/>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30830152"/>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77868759"/>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70464399"/>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59230288"/>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08797171"/>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57374852"/>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14231685"/>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55827824"/>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49450641"/>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28517387"/>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76264752"/>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06069832"/>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68281330"/>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21536460"/>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09306776"/>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1954830"/>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72611212"/>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03809898"/>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14944808"/>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39323709"/>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40214039"/>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17781930"/>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6682999"/>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79809416"/>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29446113"/>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01521214"/>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40678395"/>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97216841"/>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98674878"/>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77591922"/>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7432144"/>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64560114"/>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24902168"/>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58163595"/>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89354459"/>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4337294"/>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76375007"/>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54491790"/>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69391703"/>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59130251"/>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98131563"/>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82905288"/>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5089350"/>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25693554"/>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08777261"/>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56615299"/>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48084278"/>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69231399"/>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79778658"/>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25396283"/>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4088326" y="622300"/>
            <a:ext cx="3190297" cy="276999"/>
          </a:xfrm>
          <a:prstGeom prst="rect">
            <a:avLst/>
          </a:prstGeom>
          <a:noFill/>
        </p:spPr>
        <p:txBody>
          <a:bodyPr wrap="none" rtlCol="0">
            <a:spAutoFit/>
          </a:bodyPr>
          <a:lstStyle/>
          <a:p>
            <a:pPr algn="r"/>
            <a:r>
              <a:rPr lang="en-GB" sz="1200" b="1" noProof="0">
                <a:solidFill>
                  <a:srgbClr val="336E9F"/>
                </a:solidFill>
                <a:latin typeface="Arial"/>
                <a:cs typeface="Arial"/>
              </a:rPr>
              <a:t>Surrey and Sussex Healthcare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25487</Words>
  <Application>Microsoft Office PowerPoint</Application>
  <PresentationFormat>Custom</PresentationFormat>
  <Paragraphs>6522</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378</cp:revision>
  <dcterms:created xsi:type="dcterms:W3CDTF">2024-10-14T12:39:43Z</dcterms:created>
  <dcterms:modified xsi:type="dcterms:W3CDTF">2026-06-26T16:12:07Z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