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3.02844E-2</c:v>
                </c:pt>
                <c:pt idx="1">
                  <c:v>2.1726599999999999E-2</c:v>
                </c:pt>
                <c:pt idx="2">
                  <c:v>3.2033899999999997E-2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0.1116026</c:v>
                </c:pt>
                <c:pt idx="1">
                  <c:v>0.16537160000000001</c:v>
                </c:pt>
                <c:pt idx="2">
                  <c:v>8.0497200000000005E-2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3.0436100000000001E-2</c:v>
                </c:pt>
                <c:pt idx="1">
                  <c:v>2.6684200000000002E-2</c:v>
                </c:pt>
                <c:pt idx="2">
                  <c:v>3.4039999999999999E-3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0.93418400000000001</c:v>
                </c:pt>
                <c:pt idx="1">
                  <c:v>0.76307020000000003</c:v>
                </c:pt>
                <c:pt idx="2">
                  <c:v>0.95936779999999999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0.83472150000000001</c:v>
                </c:pt>
                <c:pt idx="1">
                  <c:v>0.69751359999999996</c:v>
                </c:pt>
                <c:pt idx="2">
                  <c:v>0.51552920000000002</c:v>
                </c:pt>
                <c:pt idx="3">
                  <c:v>0.6691821</c:v>
                </c:pt>
                <c:pt idx="4">
                  <c:v>0.63966970000000001</c:v>
                </c:pt>
                <c:pt idx="5">
                  <c:v>0.75351000000000001</c:v>
                </c:pt>
                <c:pt idx="6">
                  <c:v>0.70190450000000004</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4.3461399999999997E-2</c:v>
                </c:pt>
                <c:pt idx="4">
                  <c:v>0</c:v>
                </c:pt>
                <c:pt idx="5">
                  <c:v>3.93026E-2</c:v>
                </c:pt>
                <c:pt idx="6">
                  <c:v>0</c:v>
                </c:pt>
                <c:pt idx="9">
                  <c:v>2.15511E-2</c:v>
                </c:pt>
                <c:pt idx="10">
                  <c:v>8.6192500000000005E-2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0.13457060000000001</c:v>
                </c:pt>
                <c:pt idx="1">
                  <c:v>0.2226928</c:v>
                </c:pt>
                <c:pt idx="4">
                  <c:v>0.36033029999999999</c:v>
                </c:pt>
                <c:pt idx="5">
                  <c:v>0.1551613</c:v>
                </c:pt>
                <c:pt idx="6">
                  <c:v>0.2331435</c:v>
                </c:pt>
                <c:pt idx="9">
                  <c:v>0.39009820000000001</c:v>
                </c:pt>
                <c:pt idx="10">
                  <c:v>0.22351589999999999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3.07073E-2</c:v>
                </c:pt>
                <c:pt idx="1">
                  <c:v>0</c:v>
                </c:pt>
                <c:pt idx="4">
                  <c:v>0</c:v>
                </c:pt>
                <c:pt idx="5">
                  <c:v>1.4325900000000001E-2</c:v>
                </c:pt>
                <c:pt idx="6">
                  <c:v>1.2665E-3</c:v>
                </c:pt>
                <c:pt idx="9">
                  <c:v>0</c:v>
                </c:pt>
                <c:pt idx="10">
                  <c:v>4.1742000000000001E-2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3.6332200000000002E-2</c:v>
                </c:pt>
                <c:pt idx="4">
                  <c:v>0</c:v>
                </c:pt>
                <c:pt idx="5">
                  <c:v>3.7700200000000003E-2</c:v>
                </c:pt>
                <c:pt idx="6">
                  <c:v>6.3685500000000006E-2</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0.96133999999999997</c:v>
                </c:pt>
                <c:pt idx="1">
                  <c:v>0.84594579999999997</c:v>
                </c:pt>
                <c:pt idx="4">
                  <c:v>0.6400325</c:v>
                </c:pt>
                <c:pt idx="5">
                  <c:v>0.8707878</c:v>
                </c:pt>
                <c:pt idx="6">
                  <c:v>0.85208620000000002</c:v>
                </c:pt>
                <c:pt idx="9">
                  <c:v>0.70816170000000001</c:v>
                </c:pt>
                <c:pt idx="10">
                  <c:v>0.79670169999999996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0.10733620000000001</c:v>
                </c:pt>
                <c:pt idx="1">
                  <c:v>4.7205200000000003E-2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0.15545110000000001</c:v>
                </c:pt>
                <c:pt idx="1">
                  <c:v>0.1743413</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3.7855100000000003E-2</c:v>
                </c:pt>
                <c:pt idx="1">
                  <c:v>6.5631400000000006E-2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0.90402590000000005</c:v>
                </c:pt>
                <c:pt idx="1">
                  <c:v>0.82770790000000005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0.1037338</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0.60582069999999999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7.0456599999999994E-2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8.9164805000000005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1.0038200000000001E-2</c:v>
                </c:pt>
                <c:pt idx="1">
                  <c:v>3.5116700000000001E-2</c:v>
                </c:pt>
                <c:pt idx="2">
                  <c:v>7.7268500000000004E-2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0.118532</c:v>
                </c:pt>
                <c:pt idx="1">
                  <c:v>0.13061710000000001</c:v>
                </c:pt>
                <c:pt idx="2">
                  <c:v>0.31614769999999998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6.1691999999999997E-3</c:v>
                </c:pt>
                <c:pt idx="1">
                  <c:v>5.986E-3</c:v>
                </c:pt>
                <c:pt idx="2">
                  <c:v>0.1139592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0.88108540000000002</c:v>
                </c:pt>
                <c:pt idx="1">
                  <c:v>0.81282880000000002</c:v>
                </c:pt>
                <c:pt idx="2">
                  <c:v>0.35432930000000001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4.3438000000000001E-3</c:v>
                </c:pt>
                <c:pt idx="1">
                  <c:v>0.1124362</c:v>
                </c:pt>
                <c:pt idx="2">
                  <c:v>5.7414199999999999E-2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0.33627449999999998</c:v>
                </c:pt>
                <c:pt idx="1">
                  <c:v>0.19058330000000001</c:v>
                </c:pt>
                <c:pt idx="2">
                  <c:v>0.19699220000000001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6.6337999999999994E-2</c:v>
                </c:pt>
                <c:pt idx="1">
                  <c:v>1.1035400000000001E-2</c:v>
                </c:pt>
                <c:pt idx="2">
                  <c:v>4.0452000000000002E-2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0.2642776</c:v>
                </c:pt>
                <c:pt idx="1">
                  <c:v>0.70392180000000004</c:v>
                </c:pt>
                <c:pt idx="2">
                  <c:v>0.66164330000000005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0.1009914</c:v>
                </c:pt>
                <c:pt idx="1">
                  <c:v>5.1549900000000003E-2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0.222751</c:v>
                </c:pt>
                <c:pt idx="1">
                  <c:v>0.33471679999999998</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6.0360900000000002E-2</c:v>
                </c:pt>
                <c:pt idx="1">
                  <c:v>0.31320559999999997</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0.44816830000000002</c:v>
                </c:pt>
                <c:pt idx="1">
                  <c:v>0.67696259999999997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5.8012999999999997E-3</c:v>
                </c:pt>
                <c:pt idx="1">
                  <c:v>6.5146499999999996E-2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0.21817890000000001</c:v>
                </c:pt>
                <c:pt idx="1">
                  <c:v>0.3182526</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7.5125399999999995E-2</c:v>
                </c:pt>
                <c:pt idx="1">
                  <c:v>9.0404999999999999E-3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0.57993819999999996</c:v>
                </c:pt>
                <c:pt idx="1">
                  <c:v>0.42704249999999999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0.8129497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0.81481479999999995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0.74528300000000003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0.79545460000000001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0.82978730000000001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0.82978730000000001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0.82727269999999997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0.75471699999999997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0.79310349999999996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0.87234040000000002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0.87769779999999997</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0.94230769999999997</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0.91860470000000005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0.9438202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0.1075248</c:v>
                </c:pt>
                <c:pt idx="1">
                  <c:v>0.2212895</c:v>
                </c:pt>
                <c:pt idx="2">
                  <c:v>8.9015999999999998E-2</c:v>
                </c:pt>
                <c:pt idx="3">
                  <c:v>0.1044231</c:v>
                </c:pt>
                <c:pt idx="4">
                  <c:v>3.1181299999999999E-2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0.14714150000000001</c:v>
                </c:pt>
                <c:pt idx="1">
                  <c:v>0.16116359999999999</c:v>
                </c:pt>
                <c:pt idx="2">
                  <c:v>0.15422659999999999</c:v>
                </c:pt>
                <c:pt idx="3">
                  <c:v>0.1281911</c:v>
                </c:pt>
                <c:pt idx="4">
                  <c:v>0.1476613</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3.26433E-2</c:v>
                </c:pt>
                <c:pt idx="1">
                  <c:v>3.1087E-2</c:v>
                </c:pt>
                <c:pt idx="2">
                  <c:v>5.4022199999999999E-2</c:v>
                </c:pt>
                <c:pt idx="3">
                  <c:v>2.8324999999999999E-2</c:v>
                </c:pt>
                <c:pt idx="4">
                  <c:v>3.0138399999999999E-2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0.84168189999999998</c:v>
                </c:pt>
                <c:pt idx="1">
                  <c:v>0.80766009999999999</c:v>
                </c:pt>
                <c:pt idx="2">
                  <c:v>0.78475490000000003</c:v>
                </c:pt>
                <c:pt idx="3">
                  <c:v>0.85743259999999999</c:v>
                </c:pt>
                <c:pt idx="4">
                  <c:v>0.83317459999999999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0.70930230000000005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0.78947369999999994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0.74074070000000003</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0.71698110000000004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0.56557380000000002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0.59183680000000005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0.70238100000000003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0.70666660000000003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0.65882350000000001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0.72674419999999995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0.73846160000000005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0.72950820000000005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0.74747470000000005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0.77678570000000002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0.69005850000000002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0.65891469999999996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0.65833339999999996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0.73737370000000002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0.79646019999999995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0.5987654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0.66115699999999999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0.7758621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0.76288659999999997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0.82075469999999995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0.93617019999999995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0.90825690000000003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0.95283019999999996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0.93258430000000003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0.96842099999999998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0.76760569999999995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0.75454549999999998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0.69811319999999999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0.69662919999999995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0.95714279999999996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0.93269230000000003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0.96842099999999998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0.96202529999999997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0.959596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0.85271319999999995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0.88043479999999996</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0.78947369999999994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0.74117650000000002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0.89506169999999996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0.87903229999999999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0.91228070000000006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0.90526320000000005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0.92660549999999997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4.5843999999999998E-3</c:v>
                </c:pt>
                <c:pt idx="1">
                  <c:v>5.3458999999999998E-3</c:v>
                </c:pt>
                <c:pt idx="2">
                  <c:v>3.0888599999999999E-2</c:v>
                </c:pt>
                <c:pt idx="3">
                  <c:v>4.4848800000000001E-2</c:v>
                </c:pt>
                <c:pt idx="4">
                  <c:v>6.9823999999999997E-3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0.10643900000000001</c:v>
                </c:pt>
                <c:pt idx="1">
                  <c:v>0.14772070000000001</c:v>
                </c:pt>
                <c:pt idx="2">
                  <c:v>0.18451980000000001</c:v>
                </c:pt>
                <c:pt idx="3">
                  <c:v>0.16564039999999999</c:v>
                </c:pt>
                <c:pt idx="4">
                  <c:v>9.0690800000000002E-2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4.6390899999999999E-2</c:v>
                </c:pt>
                <c:pt idx="2">
                  <c:v>7.2298699999999994E-2</c:v>
                </c:pt>
                <c:pt idx="3">
                  <c:v>2.7594799999999999E-2</c:v>
                </c:pt>
                <c:pt idx="4">
                  <c:v>8.3923999999999995E-3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1.7385399999999999E-2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0.94484869999999999</c:v>
                </c:pt>
                <c:pt idx="1">
                  <c:v>0.87483339999999998</c:v>
                </c:pt>
                <c:pt idx="2">
                  <c:v>0.8096023</c:v>
                </c:pt>
                <c:pt idx="3">
                  <c:v>0.74038440000000005</c:v>
                </c:pt>
                <c:pt idx="4">
                  <c:v>0.96916919999999995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0.79865770000000003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0.76991149999999997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0.84259260000000002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0.8245614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0.78740160000000003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0.82499999999999996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0.82828279999999999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0.84821429999999998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0.7266667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0.62727270000000002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0.75925929999999997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0.75280899999999995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0.66990289999999997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0.69696970000000003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0.63934429999999998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0.72180449999999996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0.86407769999999995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0.87804879999999996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0.7265625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0.79487180000000002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0.85567009999999999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0.84684680000000001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0.82580640000000005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0.76724139999999996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0.86170210000000003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0.85294119999999995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0.4912281</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0.53448280000000004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0.63636360000000003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0.68292679999999995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0.5625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0.71257479999999995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0.7265625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0.70796460000000005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0.84848489999999999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0.96385540000000003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0.97727269999999999</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0.10503120000000001</c:v>
                </c:pt>
                <c:pt idx="1">
                  <c:v>5.2703899999999998E-2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0.2147165</c:v>
                </c:pt>
                <c:pt idx="1">
                  <c:v>0.19808880000000001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5.1856699999999999E-2</c:v>
                </c:pt>
                <c:pt idx="1">
                  <c:v>0.111884</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0.79007559999999999</c:v>
                </c:pt>
                <c:pt idx="1">
                  <c:v>0.69695459999999998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0.96226420000000001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0.94936710000000002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0.88709680000000002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0.92537309999999995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0.96428570000000002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0.56435639999999998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0.53030299999999997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0.6769231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0.57547170000000003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0.71014489999999997</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0.7179487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0.60294119999999995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0.74626859999999995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0.57407410000000003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0.641791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0.71052630000000006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0.58823530000000002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0.49382720000000002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0.54385969999999995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0.6901408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0.66101690000000002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0.70909089999999997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0.7571428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0.79012349999999998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0.69117649999999997</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0.85833329999999997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0.88461540000000005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0.93670889999999996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0.91139239999999999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0.7578125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0.79787240000000004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0.82417580000000001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0.81012660000000003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0.83908050000000001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0.79807689999999998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0.86956520000000004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0.89873420000000004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0.92424240000000002</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0.90769230000000001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8.5976499999999997E-2</c:v>
                </c:pt>
                <c:pt idx="1">
                  <c:v>9.0473899999999996E-2</c:v>
                </c:pt>
                <c:pt idx="2">
                  <c:v>5.3531299999999997E-2</c:v>
                </c:pt>
                <c:pt idx="3">
                  <c:v>1.4801999999999999E-2</c:v>
                </c:pt>
                <c:pt idx="4">
                  <c:v>2.8648E-2</c:v>
                </c:pt>
                <c:pt idx="5">
                  <c:v>9.8374799999999998E-2</c:v>
                </c:pt>
                <c:pt idx="6">
                  <c:v>6.5364000000000005E-2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0.1944128</c:v>
                </c:pt>
                <c:pt idx="1">
                  <c:v>0.22887260000000001</c:v>
                </c:pt>
                <c:pt idx="2">
                  <c:v>0.21379619999999999</c:v>
                </c:pt>
                <c:pt idx="3">
                  <c:v>0.212395</c:v>
                </c:pt>
                <c:pt idx="4">
                  <c:v>0.23041300000000001</c:v>
                </c:pt>
                <c:pt idx="5">
                  <c:v>0.18183679999999999</c:v>
                </c:pt>
                <c:pt idx="6">
                  <c:v>0.15579599999999999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0.1238335</c:v>
                </c:pt>
                <c:pt idx="1">
                  <c:v>6.8057900000000005E-2</c:v>
                </c:pt>
                <c:pt idx="2">
                  <c:v>7.2946300000000006E-2</c:v>
                </c:pt>
                <c:pt idx="3">
                  <c:v>6.0695899999999997E-2</c:v>
                </c:pt>
                <c:pt idx="4">
                  <c:v>0.17097780000000001</c:v>
                </c:pt>
                <c:pt idx="5">
                  <c:v>6.4496399999999995E-2</c:v>
                </c:pt>
                <c:pt idx="6">
                  <c:v>4.6593900000000001E-2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0.81381479999999995</c:v>
                </c:pt>
                <c:pt idx="1">
                  <c:v>0.66947900000000005</c:v>
                </c:pt>
                <c:pt idx="2">
                  <c:v>0.75214979999999998</c:v>
                </c:pt>
                <c:pt idx="3">
                  <c:v>0.73839109999999997</c:v>
                </c:pt>
                <c:pt idx="4">
                  <c:v>0.66448110000000005</c:v>
                </c:pt>
                <c:pt idx="5">
                  <c:v>0.81423719999999999</c:v>
                </c:pt>
                <c:pt idx="6">
                  <c:v>0.93789889999999998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0.79090910000000003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0.92207790000000001</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0.85074629999999996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0.94202900000000001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0.67391310000000004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0.80645160000000005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0.8450704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0.81967210000000001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0.89743589999999995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0.86111110000000002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0.90476190000000001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0.64285709999999996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0.94444439999999996</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0.77049179999999995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0.71153840000000002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0.86206899999999997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0.80368099999999998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0.77777779999999996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0.76724139999999996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2.8609900000000001E-2</c:v>
                </c:pt>
                <c:pt idx="1">
                  <c:v>2.6714000000000002E-2</c:v>
                </c:pt>
                <c:pt idx="2">
                  <c:v>0.20631740000000001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0.1108379</c:v>
                </c:pt>
                <c:pt idx="1">
                  <c:v>0.16521810000000001</c:v>
                </c:pt>
                <c:pt idx="2">
                  <c:v>0.27708840000000001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2.0735799999999999E-2</c:v>
                </c:pt>
                <c:pt idx="1">
                  <c:v>4.3701900000000002E-2</c:v>
                </c:pt>
                <c:pt idx="2">
                  <c:v>5.3090900000000003E-2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0.97884629999999995</c:v>
                </c:pt>
                <c:pt idx="1">
                  <c:v>0.69677829999999996</c:v>
                </c:pt>
                <c:pt idx="2">
                  <c:v>0.61395029999999995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0.74509809999999999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0.79310349999999996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0.58196720000000002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0.44086019999999998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0.58241759999999998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0.47560970000000002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0.54545460000000001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0.56028370000000005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0.52173910000000001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0.62962960000000001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0.58695649999999999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0.60204080000000004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0.79545460000000001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0.8169014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0.66442950000000001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0.63157890000000005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0.70642199999999999</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0.66990289999999997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0.70512819999999998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0.70338979999999995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0.71681419999999996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0.73626380000000002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0.73831769999999997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0.63461540000000005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0.44303799999999999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0.43243239999999999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0.41509430000000003</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0.4791667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0.64102570000000003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0.4210526</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0.12966620000000001</c:v>
                </c:pt>
                <c:pt idx="1">
                  <c:v>6.2453500000000002E-2</c:v>
                </c:pt>
                <c:pt idx="2">
                  <c:v>3.0532400000000001E-2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0.17270679999999999</c:v>
                </c:pt>
                <c:pt idx="1">
                  <c:v>0.121653</c:v>
                </c:pt>
                <c:pt idx="2">
                  <c:v>4.1068599999999997E-2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2.97445E-2</c:v>
                </c:pt>
                <c:pt idx="1">
                  <c:v>7.5370000000000005E-4</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0.67444280000000001</c:v>
                </c:pt>
                <c:pt idx="1">
                  <c:v>0.92926359999999997</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0.49557519999999999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0.49411759999999999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0.64788730000000005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0.61111110000000002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0.59259260000000002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0.85628740000000003</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0.83739839999999999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0.82644629999999997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0.80612240000000002</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0.88679249999999998</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0.90756300000000001</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0.90598290000000004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0.90322579999999997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0.88349520000000004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0.56390980000000002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0.63725489999999996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0.68292679999999995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0.69565220000000005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0.7241379</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0.74324319999999999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0.78333339999999996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0.71641790000000005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0.3658537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0.36363640000000003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0.29629630000000001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0.42857139999999999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0.26666669999999998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8.7333335999999999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8.7479677000000002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8.8135595000000002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8.8556699999999999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8.9345797999999998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0.30232560000000003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0.43396230000000002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0.29090909999999998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0.52830189999999999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0.35849059999999999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0.75523890000000005</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1.2109E-3</c:v>
                </c:pt>
                <c:pt idx="2">
                  <c:v>1.4567399999999999E-2</c:v>
                </c:pt>
                <c:pt idx="3">
                  <c:v>5.8969800000000003E-2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0.14633560000000001</c:v>
                </c:pt>
                <c:pt idx="1">
                  <c:v>0.14798720000000001</c:v>
                </c:pt>
                <c:pt idx="2">
                  <c:v>0.13945089999999999</c:v>
                </c:pt>
                <c:pt idx="3">
                  <c:v>0.24191489999999999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3.9578799999999997E-2</c:v>
                </c:pt>
                <c:pt idx="1">
                  <c:v>9.1341599999999995E-2</c:v>
                </c:pt>
                <c:pt idx="2">
                  <c:v>1.0321800000000001E-2</c:v>
                </c:pt>
                <c:pt idx="3">
                  <c:v>8.6497699999999997E-2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0.8503539</c:v>
                </c:pt>
                <c:pt idx="1">
                  <c:v>0.83563620000000005</c:v>
                </c:pt>
                <c:pt idx="2">
                  <c:v>0.81910369999999999</c:v>
                </c:pt>
                <c:pt idx="3">
                  <c:v>0.69033350000000004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3.5403999999999998E-2</c:v>
                </c:pt>
                <c:pt idx="1">
                  <c:v>0.1082631</c:v>
                </c:pt>
                <c:pt idx="2">
                  <c:v>9.4486700000000007E-2</c:v>
                </c:pt>
                <c:pt idx="3">
                  <c:v>2.8679999999999998E-4</c:v>
                </c:pt>
                <c:pt idx="4">
                  <c:v>0.10966579999999999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0.16609670000000001</c:v>
                </c:pt>
                <c:pt idx="1">
                  <c:v>0.1868698</c:v>
                </c:pt>
                <c:pt idx="2">
                  <c:v>0.14322190000000001</c:v>
                </c:pt>
                <c:pt idx="3">
                  <c:v>0.19524349999999999</c:v>
                </c:pt>
                <c:pt idx="4">
                  <c:v>0.21125969999999999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2.4700999999999998E-3</c:v>
                </c:pt>
                <c:pt idx="1">
                  <c:v>4.1606499999999998E-2</c:v>
                </c:pt>
                <c:pt idx="2">
                  <c:v>1.49064E-2</c:v>
                </c:pt>
                <c:pt idx="3">
                  <c:v>0.16876720000000001</c:v>
                </c:pt>
                <c:pt idx="4">
                  <c:v>2.4671999999999999E-2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0.73880970000000001</c:v>
                </c:pt>
                <c:pt idx="1">
                  <c:v>0.67141510000000004</c:v>
                </c:pt>
                <c:pt idx="2">
                  <c:v>0.82077840000000002</c:v>
                </c:pt>
                <c:pt idx="3">
                  <c:v>0.5912809</c:v>
                </c:pt>
                <c:pt idx="4">
                  <c:v>0.54001589999999999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Stockport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114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209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94988773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2891430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15647878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859325205"/>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114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102645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621232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5969809"/>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5304214"/>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820315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216203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431712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098846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268172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179608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776466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43649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940446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244285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950868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748060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39639333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95010451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4282739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590264889"/>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71543777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071073386"/>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15336233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95023880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916389085"/>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09684343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25191139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77254909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46565128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90266258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81980971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94909131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4184280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02566145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55405255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70903838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39372582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20081453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119823622"/>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35339385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89323641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446620382"/>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11993372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33574560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839090312"/>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54000475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55437638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764719707"/>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98980408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29004793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79586602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97437011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6019571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46188160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9956036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18281398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59908133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31779151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876735289"/>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50156871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49002675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18287343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44504354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695864" y="622300"/>
            <a:ext cx="258275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Stockport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53956782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34835433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385711497"/>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8826752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73588978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549924386"/>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438803711"/>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57642377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62565148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085393342"/>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152213823"/>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29753752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54696511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50353866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45661750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69629456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629921165"/>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429419386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16142408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1749109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50880634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52209113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44695751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16929364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60127781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51947116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203020811"/>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6428086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996655577"/>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92390509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0091493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82433167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879260266"/>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42586653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36747141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161183278"/>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78191006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96275858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13942656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54656145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73980054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50398229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2771663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58567257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65058295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57666925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39526627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03473207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64112464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19399253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428828338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03422563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19854133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42488376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3175002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27622239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09156625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211534998"/>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83233416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06093446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14524503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011563418"/>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55710474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19920747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6106123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65526953"/>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56365916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687728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7609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958924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182600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038421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869143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711835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230872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7250152"/>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87285866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9871462"/>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435541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906962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71727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395134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515416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546443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257987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561509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699359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901728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782697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4512053"/>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137916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801086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315678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350849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580547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254351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137832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079405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777904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5894273"/>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185155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876303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047788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461578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730284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711807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338798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348257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733359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671775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708474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335629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950506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44110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216008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404909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395588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511463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088810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322069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896789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2398817"/>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352032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827087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318350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267689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753585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773853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576000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995551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647369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232218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214226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84173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470369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137909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667464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774982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376027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920495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88677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863734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064077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449692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02926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001222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584661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522897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456996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268559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343815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156423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39934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09302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656205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346107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396577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903889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0675683"/>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825902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962108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56991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427397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445194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736067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732271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507115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698351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784790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6801179"/>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511023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376629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106639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307559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521642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823679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487678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635137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614885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200824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069370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293918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42854"/>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819645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809324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55763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078016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158238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747714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695864" y="622300"/>
            <a:ext cx="2582759" cy="276999"/>
          </a:xfrm>
          <a:prstGeom prst="rect">
            <a:avLst/>
          </a:prstGeom>
          <a:noFill/>
        </p:spPr>
        <p:txBody>
          <a:bodyPr wrap="none" rtlCol="0">
            <a:spAutoFit/>
          </a:bodyPr>
          <a:lstStyle/>
          <a:p>
            <a:pPr algn="r"/>
            <a:r>
              <a:rPr lang="en-GB" sz="1200" b="1" noProof="0">
                <a:solidFill>
                  <a:srgbClr val="336E9F"/>
                </a:solidFill>
                <a:latin typeface="Arial"/>
                <a:cs typeface="Arial"/>
              </a:rPr>
              <a:t>Stockport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24626</Words>
  <Application>Microsoft Office PowerPoint</Application>
  <PresentationFormat>Custom</PresentationFormat>
  <Paragraphs>6485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