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5.7323899999999997E-2</c:v>
                </c:pt>
                <c:pt idx="1">
                  <c:v>6.1997799999999999E-2</c:v>
                </c:pt>
                <c:pt idx="2">
                  <c:v>5.5374699999999999E-2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5.7523600000000001E-2</c:v>
                </c:pt>
                <c:pt idx="1">
                  <c:v>8.4829299999999996E-2</c:v>
                </c:pt>
                <c:pt idx="2">
                  <c:v>3.3815600000000001E-2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5.7475600000000002E-2</c:v>
                </c:pt>
                <c:pt idx="1">
                  <c:v>6.6955299999999995E-2</c:v>
                </c:pt>
                <c:pt idx="2">
                  <c:v>2.6744799999999999E-2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0.93525939999999996</c:v>
                </c:pt>
                <c:pt idx="1">
                  <c:v>0.86285750000000005</c:v>
                </c:pt>
                <c:pt idx="2">
                  <c:v>0.95631069999999996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2.9545100000000001E-2</c:v>
                </c:pt>
                <c:pt idx="1">
                  <c:v>0.113473</c:v>
                </c:pt>
                <c:pt idx="2">
                  <c:v>0.31174679999999999</c:v>
                </c:pt>
                <c:pt idx="3">
                  <c:v>7.3397999999999996E-3</c:v>
                </c:pt>
                <c:pt idx="4">
                  <c:v>0.1352623</c:v>
                </c:pt>
                <c:pt idx="5">
                  <c:v>7.9065200000000002E-2</c:v>
                </c:pt>
                <c:pt idx="6">
                  <c:v>4.9435199999999999E-2</c:v>
                </c:pt>
                <c:pt idx="7">
                  <c:v>0.19282859999999999</c:v>
                </c:pt>
                <c:pt idx="8">
                  <c:v>6.1428400000000001E-2</c:v>
                </c:pt>
                <c:pt idx="9">
                  <c:v>0.1576051</c:v>
                </c:pt>
                <c:pt idx="10">
                  <c:v>0.1095887</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6.6731499999999999E-2</c:v>
                </c:pt>
                <c:pt idx="1">
                  <c:v>8.2669500000000007E-2</c:v>
                </c:pt>
                <c:pt idx="2">
                  <c:v>0.1168196</c:v>
                </c:pt>
                <c:pt idx="3">
                  <c:v>0.21546789999999999</c:v>
                </c:pt>
                <c:pt idx="4">
                  <c:v>0.1181909</c:v>
                </c:pt>
                <c:pt idx="5">
                  <c:v>7.5635999999999995E-2</c:v>
                </c:pt>
                <c:pt idx="6">
                  <c:v>9.0620300000000001E-2</c:v>
                </c:pt>
                <c:pt idx="7">
                  <c:v>0.13218859999999999</c:v>
                </c:pt>
                <c:pt idx="8">
                  <c:v>0.22661619999999999</c:v>
                </c:pt>
                <c:pt idx="9">
                  <c:v>0.12584319999999999</c:v>
                </c:pt>
                <c:pt idx="10">
                  <c:v>0.17672370000000001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6.4626900000000001E-2</c:v>
                </c:pt>
                <c:pt idx="1">
                  <c:v>5.1004000000000001E-2</c:v>
                </c:pt>
                <c:pt idx="2">
                  <c:v>2.77243E-2</c:v>
                </c:pt>
                <c:pt idx="3">
                  <c:v>0.1079392</c:v>
                </c:pt>
                <c:pt idx="4">
                  <c:v>0.1063769</c:v>
                </c:pt>
                <c:pt idx="5">
                  <c:v>5.4088600000000001E-2</c:v>
                </c:pt>
                <c:pt idx="6">
                  <c:v>7.2528099999999998E-2</c:v>
                </c:pt>
                <c:pt idx="7">
                  <c:v>2.20266E-2</c:v>
                </c:pt>
                <c:pt idx="8">
                  <c:v>8.0476500000000006E-2</c:v>
                </c:pt>
                <c:pt idx="9">
                  <c:v>0.128138</c:v>
                </c:pt>
                <c:pt idx="10">
                  <c:v>6.5138100000000004E-2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0.8878277</c:v>
                </c:pt>
                <c:pt idx="1">
                  <c:v>0.8728091</c:v>
                </c:pt>
                <c:pt idx="2">
                  <c:v>0.90175450000000001</c:v>
                </c:pt>
                <c:pt idx="3">
                  <c:v>0.81045489999999998</c:v>
                </c:pt>
                <c:pt idx="4">
                  <c:v>0.90937999999999997</c:v>
                </c:pt>
                <c:pt idx="5">
                  <c:v>0.88383670000000003</c:v>
                </c:pt>
                <c:pt idx="6">
                  <c:v>0.84660270000000004</c:v>
                </c:pt>
                <c:pt idx="7">
                  <c:v>0.83370569999999999</c:v>
                </c:pt>
                <c:pt idx="8">
                  <c:v>0.82595130000000005</c:v>
                </c:pt>
                <c:pt idx="9">
                  <c:v>0.83634529999999996</c:v>
                </c:pt>
                <c:pt idx="10">
                  <c:v>0.71269899999999997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0.14774570000000001</c:v>
                </c:pt>
                <c:pt idx="1">
                  <c:v>9.4839099999999996E-2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7.4632100000000007E-2</c:v>
                </c:pt>
                <c:pt idx="1">
                  <c:v>7.9073400000000002E-2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7.8264500000000001E-2</c:v>
                </c:pt>
                <c:pt idx="1">
                  <c:v>0.1132654</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0.89848490000000003</c:v>
                </c:pt>
                <c:pt idx="1">
                  <c:v>0.77236130000000003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0.22380800000000001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0.36567230000000001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0.1905308</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9.0808622999999997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4.505E-2</c:v>
                </c:pt>
                <c:pt idx="1">
                  <c:v>6.8685200000000002E-2</c:v>
                </c:pt>
                <c:pt idx="2">
                  <c:v>0.1379252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4.85084E-2</c:v>
                </c:pt>
                <c:pt idx="1">
                  <c:v>6.3480099999999998E-2</c:v>
                </c:pt>
                <c:pt idx="2">
                  <c:v>0.19483420000000001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4.1181000000000002E-2</c:v>
                </c:pt>
                <c:pt idx="1">
                  <c:v>3.9554499999999999E-2</c:v>
                </c:pt>
                <c:pt idx="2">
                  <c:v>0.17461589999999999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0.92533860000000001</c:v>
                </c:pt>
                <c:pt idx="1">
                  <c:v>0.91313670000000002</c:v>
                </c:pt>
                <c:pt idx="2">
                  <c:v>0.48789900000000003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9.6264699999999995E-2</c:v>
                </c:pt>
                <c:pt idx="1">
                  <c:v>0.160082</c:v>
                </c:pt>
                <c:pt idx="2">
                  <c:v>0.11251650000000001</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0.1524327</c:v>
                </c:pt>
                <c:pt idx="1">
                  <c:v>9.5291699999999993E-2</c:v>
                </c:pt>
                <c:pt idx="2">
                  <c:v>8.6787500000000004E-2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0.15825890000000001</c:v>
                </c:pt>
                <c:pt idx="1">
                  <c:v>5.8681200000000003E-2</c:v>
                </c:pt>
                <c:pt idx="2">
                  <c:v>9.5554399999999998E-2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0.26258769999999998</c:v>
                </c:pt>
                <c:pt idx="1">
                  <c:v>0.82403890000000002</c:v>
                </c:pt>
                <c:pt idx="2">
                  <c:v>0.66307090000000002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0.16046569999999999</c:v>
                </c:pt>
                <c:pt idx="1">
                  <c:v>0.107237</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0.10380250000000001</c:v>
                </c:pt>
                <c:pt idx="1">
                  <c:v>0.2233426</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0.1198352</c:v>
                </c:pt>
                <c:pt idx="1">
                  <c:v>0.36889270000000002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0.49189729999999998</c:v>
                </c:pt>
                <c:pt idx="1">
                  <c:v>0.42629689999999998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5.9780600000000003E-2</c:v>
                </c:pt>
                <c:pt idx="1">
                  <c:v>0.155973</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0.1102202</c:v>
                </c:pt>
                <c:pt idx="1">
                  <c:v>0.13659950000000001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0.12910469999999999</c:v>
                </c:pt>
                <c:pt idx="1">
                  <c:v>9.9866999999999997E-2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0.63621970000000005</c:v>
                </c:pt>
                <c:pt idx="1">
                  <c:v>0.5351264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0.82466280000000003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0.83119270000000001</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0.83529410000000004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0.84807690000000002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0.81549819999999995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0.82845999999999997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0.94388780000000005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0.93786409999999998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0.95670100000000002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0.14573259999999999</c:v>
                </c:pt>
                <c:pt idx="1">
                  <c:v>0.2662369</c:v>
                </c:pt>
                <c:pt idx="2">
                  <c:v>0.1338452</c:v>
                </c:pt>
                <c:pt idx="3">
                  <c:v>0.1416635</c:v>
                </c:pt>
                <c:pt idx="4">
                  <c:v>6.9182400000000005E-2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7.0725999999999997E-2</c:v>
                </c:pt>
                <c:pt idx="1">
                  <c:v>7.1268700000000004E-2</c:v>
                </c:pt>
                <c:pt idx="2">
                  <c:v>6.4568100000000003E-2</c:v>
                </c:pt>
                <c:pt idx="3">
                  <c:v>5.37102E-2</c:v>
                </c:pt>
                <c:pt idx="4">
                  <c:v>7.1659100000000003E-2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7.08511E-2</c:v>
                </c:pt>
                <c:pt idx="1">
                  <c:v>7.6034500000000005E-2</c:v>
                </c:pt>
                <c:pt idx="2">
                  <c:v>9.8851400000000006E-2</c:v>
                </c:pt>
                <c:pt idx="3">
                  <c:v>6.5565499999999999E-2</c:v>
                </c:pt>
                <c:pt idx="4">
                  <c:v>6.8139500000000006E-2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0.8101332</c:v>
                </c:pt>
                <c:pt idx="1">
                  <c:v>0.78006089999999995</c:v>
                </c:pt>
                <c:pt idx="2">
                  <c:v>0.78852900000000004</c:v>
                </c:pt>
                <c:pt idx="3">
                  <c:v>0.87574529999999995</c:v>
                </c:pt>
                <c:pt idx="4">
                  <c:v>0.88259569999999998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0.72937289999999999</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0.77702700000000002</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0.74121400000000004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0.65979379999999999</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0.65700480000000006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0.68461539999999999</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0.78315129999999999</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0.77086500000000002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0.77934270000000005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0.75078370000000005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0.73765429999999999</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0.76935229999999999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0.7241379</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0.76689189999999996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0.79863479999999998</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0.97076019999999996</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0.94918329999999995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0.94140630000000003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0.82205030000000001</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0.81284400000000001</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0.81835939999999996</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0.96082089999999998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0.95511670000000004</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0.95543670000000003</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0.83365199999999995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0.82536759999999998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0.85899809999999999</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0.90953150000000005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0.92488269999999995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0.93841169999999996</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3.5006000000000002E-2</c:v>
                </c:pt>
                <c:pt idx="1">
                  <c:v>4.7589600000000003E-2</c:v>
                </c:pt>
                <c:pt idx="2">
                  <c:v>7.0163000000000003E-2</c:v>
                </c:pt>
                <c:pt idx="3">
                  <c:v>9.06164E-2</c:v>
                </c:pt>
                <c:pt idx="4">
                  <c:v>3.2795199999999997E-2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4.5595799999999999E-2</c:v>
                </c:pt>
                <c:pt idx="1">
                  <c:v>6.3233399999999995E-2</c:v>
                </c:pt>
                <c:pt idx="2">
                  <c:v>0.105971</c:v>
                </c:pt>
                <c:pt idx="3">
                  <c:v>7.4105199999999996E-2</c:v>
                </c:pt>
                <c:pt idx="4">
                  <c:v>3.9065200000000001E-2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2.5703299999999998E-2</c:v>
                </c:pt>
                <c:pt idx="1">
                  <c:v>8.8634500000000005E-2</c:v>
                </c:pt>
                <c:pt idx="2">
                  <c:v>0.11157309999999999</c:v>
                </c:pt>
                <c:pt idx="3">
                  <c:v>7.3362399999999994E-2</c:v>
                </c:pt>
                <c:pt idx="4">
                  <c:v>3.4205199999999998E-2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0.95775330000000003</c:v>
                </c:pt>
                <c:pt idx="1">
                  <c:v>0.83661540000000001</c:v>
                </c:pt>
                <c:pt idx="2">
                  <c:v>0.8409913</c:v>
                </c:pt>
                <c:pt idx="3">
                  <c:v>0.82884899999999995</c:v>
                </c:pt>
                <c:pt idx="4">
                  <c:v>0.94478799999999996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0.83481349999999999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0.85638300000000001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0.88256880000000004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0.85289510000000002</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0.86106870000000002</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0.87147339999999995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0.75757580000000002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0.72136750000000005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0.71088430000000002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0.58501440000000005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0.60479039999999995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0.83992089999999997</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0.85315980000000002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0.86678829999999996</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0.81832550000000004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0.81366459999999996</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0.83830459999999996</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0.83609270000000002</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0.84853420000000002</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0.86611570000000004</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0.63239869999999998</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0.61111110000000002</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0.79716980000000004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0.74500770000000005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0.75391850000000005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0.90408160000000004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0.89923949999999997</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0.92949910000000002</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0.16657520000000001</c:v>
                </c:pt>
                <c:pt idx="1">
                  <c:v>0.1055094</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9.1628500000000002E-2</c:v>
                </c:pt>
                <c:pt idx="1">
                  <c:v>9.2477699999999996E-2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0.11340069999999999</c:v>
                </c:pt>
                <c:pt idx="1">
                  <c:v>0.16468949999999999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0.77955600000000003</c:v>
                </c:pt>
                <c:pt idx="1">
                  <c:v>0.71257369999999998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0.99242419999999998</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0.96168580000000004</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0.99280579999999996</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0.96941889999999997</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0.95092019999999999</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0.95664740000000004</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0.66425990000000001</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0.63548389999999999</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0.64727270000000003</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0.75352110000000005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0.70846399999999998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0.7007042</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0.750865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0.72187500000000004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0.73519159999999995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0.70909089999999997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0.69784170000000001</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0.69696970000000003</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0.78115500000000004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0.78200689999999995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0.93333330000000003</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0.89296640000000005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0.87868849999999998</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0.80036629999999997</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0.74270080000000005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0.76923079999999999</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0.88853499999999996</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0.89361699999999999</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0.1353425</c:v>
                </c:pt>
                <c:pt idx="1">
                  <c:v>0.14707609999999999</c:v>
                </c:pt>
                <c:pt idx="2">
                  <c:v>0.1083958</c:v>
                </c:pt>
                <c:pt idx="3">
                  <c:v>6.8087400000000006E-2</c:v>
                </c:pt>
                <c:pt idx="4">
                  <c:v>8.7844199999999997E-2</c:v>
                </c:pt>
                <c:pt idx="5">
                  <c:v>0.1442927</c:v>
                </c:pt>
                <c:pt idx="6">
                  <c:v>0.10513309999999999</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9.5680899999999999E-2</c:v>
                </c:pt>
                <c:pt idx="1">
                  <c:v>0.1156682</c:v>
                </c:pt>
                <c:pt idx="2">
                  <c:v>0.1040671</c:v>
                </c:pt>
                <c:pt idx="3">
                  <c:v>0.10582419999999999</c:v>
                </c:pt>
                <c:pt idx="4">
                  <c:v>0.11202040000000001</c:v>
                </c:pt>
                <c:pt idx="5">
                  <c:v>9.0000899999999995E-2</c:v>
                </c:pt>
                <c:pt idx="6">
                  <c:v>7.6257900000000003E-2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0.17319950000000001</c:v>
                </c:pt>
                <c:pt idx="1">
                  <c:v>0.1246602</c:v>
                </c:pt>
                <c:pt idx="2">
                  <c:v>0.1278108</c:v>
                </c:pt>
                <c:pt idx="3">
                  <c:v>0.11398129999999999</c:v>
                </c:pt>
                <c:pt idx="4">
                  <c:v>0.23017409999999999</c:v>
                </c:pt>
                <c:pt idx="5">
                  <c:v>0.1104144</c:v>
                </c:pt>
                <c:pt idx="6">
                  <c:v>8.6362900000000006E-2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0.78297499999999998</c:v>
                </c:pt>
                <c:pt idx="1">
                  <c:v>0.69498000000000004</c:v>
                </c:pt>
                <c:pt idx="2">
                  <c:v>0.73247280000000003</c:v>
                </c:pt>
                <c:pt idx="3">
                  <c:v>0.69652899999999995</c:v>
                </c:pt>
                <c:pt idx="4">
                  <c:v>0.647177</c:v>
                </c:pt>
                <c:pt idx="5">
                  <c:v>0.81840199999999996</c:v>
                </c:pt>
                <c:pt idx="6">
                  <c:v>0.82055049999999996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0.8703071</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0.84802429999999995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0.81944439999999996</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0.88353409999999999</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0.86734690000000003</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0.81526109999999996</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0.85932719999999996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0.87458749999999996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0.87735850000000004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0.84166660000000004</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0.91447369999999994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0.81720429999999999</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0.76811589999999996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0.93430659999999999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0.86381319999999995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0.8466899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0.87279150000000005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0.74038459999999995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0.73700790000000005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0.70334929999999996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0.74626859999999995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0.80357140000000005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6.1636200000000002E-2</c:v>
                </c:pt>
                <c:pt idx="1">
                  <c:v>6.6914100000000004E-2</c:v>
                </c:pt>
                <c:pt idx="2">
                  <c:v>0.27371719999999999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4.47853E-2</c:v>
                </c:pt>
                <c:pt idx="1">
                  <c:v>8.4817799999999999E-2</c:v>
                </c:pt>
                <c:pt idx="2">
                  <c:v>0.14228869999999999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5.37621E-2</c:v>
                </c:pt>
                <c:pt idx="1">
                  <c:v>8.3902000000000004E-2</c:v>
                </c:pt>
                <c:pt idx="2">
                  <c:v>0.12049070000000001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0.93041759999999996</c:v>
                </c:pt>
                <c:pt idx="1">
                  <c:v>0.75531760000000003</c:v>
                </c:pt>
                <c:pt idx="2">
                  <c:v>0.60950680000000002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0.77692309999999998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0.82608689999999996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0.82206400000000002</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0.84532370000000001</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0.5661157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0.53346850000000001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0.56213020000000002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0.62699819999999995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0.59762309999999996</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0.60344830000000005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0.8681818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0.86191530000000005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0.8690987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0.71978989999999998</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0.67343489999999995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0.70956520000000001</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0.77520659999999997</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0.72875820000000002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0.76537219999999995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0.42966749999999998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0.50236959999999997</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0.48221340000000001</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0.5305164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0.17891760000000001</c:v>
                </c:pt>
                <c:pt idx="1">
                  <c:v>9.7950300000000004E-2</c:v>
                </c:pt>
                <c:pt idx="2">
                  <c:v>4.7557200000000001E-2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7.42038E-2</c:v>
                </c:pt>
                <c:pt idx="1">
                  <c:v>5.06594E-2</c:v>
                </c:pt>
                <c:pt idx="2">
                  <c:v>2.40439E-2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7.8995999999999997E-2</c:v>
                </c:pt>
                <c:pt idx="1">
                  <c:v>3.6250400000000002E-2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0.71459660000000003</c:v>
                </c:pt>
                <c:pt idx="1">
                  <c:v>0.95484069999999999</c:v>
                </c:pt>
                <c:pt idx="2">
                  <c:v>0.99284430000000001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0.61333329999999997</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0.61904760000000003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0.6401869</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0.90438870000000005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0.89922480000000005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0.91522769999999998</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0.9138212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0.89280000000000004</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0.92682929999999997</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0.65451060000000005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0.66098489999999999</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0.67773439999999996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0.83056479999999999</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0.78807939999999999</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0.8208955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0.36</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0.28476820000000003</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0.26027400000000001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8.9559546000000001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8.8878354999999996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9.0566338999999996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0.49610389999999999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0.46493509999999999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0.51948050000000001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3.7583499999999999E-2</c:v>
                </c:pt>
                <c:pt idx="1">
                  <c:v>4.3972600000000001E-2</c:v>
                </c:pt>
                <c:pt idx="2">
                  <c:v>5.2673299999999999E-2</c:v>
                </c:pt>
                <c:pt idx="3">
                  <c:v>0.12697929999999999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6.0085899999999998E-2</c:v>
                </c:pt>
                <c:pt idx="1">
                  <c:v>6.2463900000000003E-2</c:v>
                </c:pt>
                <c:pt idx="2">
                  <c:v>6.3239100000000006E-2</c:v>
                </c:pt>
                <c:pt idx="3">
                  <c:v>0.105896</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8.2703600000000002E-2</c:v>
                </c:pt>
                <c:pt idx="1">
                  <c:v>0.13410320000000001</c:v>
                </c:pt>
                <c:pt idx="2">
                  <c:v>4.8427699999999997E-2</c:v>
                </c:pt>
                <c:pt idx="3">
                  <c:v>0.15450720000000001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0.86989660000000002</c:v>
                </c:pt>
                <c:pt idx="1">
                  <c:v>0.84314840000000002</c:v>
                </c:pt>
                <c:pt idx="2">
                  <c:v>0.87134730000000005</c:v>
                </c:pt>
                <c:pt idx="3">
                  <c:v>0.60746319999999998</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8.3895899999999995E-2</c:v>
                </c:pt>
                <c:pt idx="1">
                  <c:v>0.15299689999999999</c:v>
                </c:pt>
                <c:pt idx="2">
                  <c:v>0.13348679999999999</c:v>
                </c:pt>
                <c:pt idx="3">
                  <c:v>5.6116399999999997E-2</c:v>
                </c:pt>
                <c:pt idx="4">
                  <c:v>0.1678674</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6.9112800000000002E-2</c:v>
                </c:pt>
                <c:pt idx="1">
                  <c:v>9.7402299999999997E-2</c:v>
                </c:pt>
                <c:pt idx="2">
                  <c:v>6.5221600000000005E-2</c:v>
                </c:pt>
                <c:pt idx="3">
                  <c:v>8.35843E-2</c:v>
                </c:pt>
                <c:pt idx="4">
                  <c:v>9.4856499999999996E-2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5.0962E-2</c:v>
                </c:pt>
                <c:pt idx="1">
                  <c:v>8.6340299999999995E-2</c:v>
                </c:pt>
                <c:pt idx="2">
                  <c:v>5.3906599999999999E-2</c:v>
                </c:pt>
                <c:pt idx="3">
                  <c:v>0.22459670000000001</c:v>
                </c:pt>
                <c:pt idx="4">
                  <c:v>8.2873600000000006E-2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0.76936979999999999</c:v>
                </c:pt>
                <c:pt idx="1">
                  <c:v>0.71182939999999995</c:v>
                </c:pt>
                <c:pt idx="2">
                  <c:v>0.87390080000000003</c:v>
                </c:pt>
                <c:pt idx="3">
                  <c:v>0.60034350000000003</c:v>
                </c:pt>
                <c:pt idx="4">
                  <c:v>0.56201230000000002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St George's University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649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1,560</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42</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409703819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583731456"/>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58527158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174321648"/>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403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649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3275780"/>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559669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6916549"/>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525316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450038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1983329"/>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326819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1889924"/>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848957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7381853"/>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866682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8183907"/>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9469623"/>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90006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6413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8353407"/>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075108151"/>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740610166"/>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45471816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924457176"/>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082739655"/>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45915435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527997676"/>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952932283"/>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60827311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86960121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929022400"/>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79127760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761647535"/>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93514533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539825349"/>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425029629"/>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23617229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500216142"/>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46961693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246397447"/>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83480922"/>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97160464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145476548"/>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12378130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161893377"/>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168670902"/>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468968562"/>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00886717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637728448"/>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17962988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869262303"/>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49771782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21177298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29848471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780260746"/>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04705872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673380837"/>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38030185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43467752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04589296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975223368"/>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898637409"/>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13986344"/>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Q41_5. Beforehand patient completely had enough understandable information about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83638111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80041287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61532329"/>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853479986"/>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035153" y="622300"/>
            <a:ext cx="424347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St George's University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12153677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71129064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468877922"/>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06879253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12951730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599596142"/>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96939438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780333177"/>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31947559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606829362"/>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10175763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54496020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0743914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06640691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567421224"/>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40314770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562336957"/>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15397445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951838911"/>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76328562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59740080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25906986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07986107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772289890"/>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47612645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546929663"/>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417661291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81502156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937314044"/>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784794714"/>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42127480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82071812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00694591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61361344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545394241"/>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05550179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94914521"/>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774709375"/>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12456469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331152538"/>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25312537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42303662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464918664"/>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754656148"/>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457134393"/>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90414055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64603815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82696403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131292148"/>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35989222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57107063"/>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77727040"/>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96685981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742066607"/>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59031838"/>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39175243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85886332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530943901"/>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53168508"/>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737918780"/>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1240485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81700844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93798453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08953917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7494307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7266621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429001626"/>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006766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2522377"/>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9982082"/>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270519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557704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027441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335536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225413"/>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9537138"/>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358981852"/>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9422643"/>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5032520"/>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046510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229418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571858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949990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7410493"/>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6507328"/>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257720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4877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601283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6555028"/>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301237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642094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2313320"/>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20542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4933876"/>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485628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547711"/>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404679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001911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3740106"/>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8585227"/>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3547088"/>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682721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427053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0387422"/>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4465482"/>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565913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9342600"/>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126492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507181"/>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674359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749656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541512"/>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8568756"/>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2286336"/>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838551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048840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084442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7956278"/>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990107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867931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2839688"/>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0888875"/>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712811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260996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9990121"/>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4626808"/>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0295434"/>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946686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8064013"/>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902532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971898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1369620"/>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2747665"/>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1821422"/>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499799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5437296"/>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203519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6071023"/>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558435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932591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894710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2379448"/>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745309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252460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17536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1419042"/>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25559"/>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6354957"/>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357035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643186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879345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922403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97083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444570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3489752"/>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617869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752577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353943"/>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Data is not shown for St George's University Hospitals NHS Foundation Trust in 2021 or 2024 due to sampling errors.</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016255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252621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716541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114786"/>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671443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960858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13309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165977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830375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0356704"/>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422794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463896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602394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570607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2623760"/>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4963665"/>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088462"/>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5034188"/>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8038590"/>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5100280"/>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110253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4863151"/>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115623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016211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534733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965370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824776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044442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837063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971759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959549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943476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035153" y="622300"/>
            <a:ext cx="4243470" cy="276999"/>
          </a:xfrm>
          <a:prstGeom prst="rect">
            <a:avLst/>
          </a:prstGeom>
          <a:noFill/>
        </p:spPr>
        <p:txBody>
          <a:bodyPr wrap="none" rtlCol="0">
            <a:spAutoFit/>
          </a:bodyPr>
          <a:lstStyle/>
          <a:p>
            <a:pPr algn="r"/>
            <a:r>
              <a:rPr lang="en-GB" sz="1200" b="1" noProof="0">
                <a:solidFill>
                  <a:srgbClr val="336E9F"/>
                </a:solidFill>
                <a:latin typeface="Arial"/>
                <a:cs typeface="Arial"/>
              </a:rPr>
              <a:t>St George's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26241</Words>
  <Application>Microsoft Office PowerPoint</Application>
  <PresentationFormat>Custom</PresentationFormat>
  <Paragraphs>6515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