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5.1906099999999997E-2</c:v>
                </c:pt>
                <c:pt idx="1">
                  <c:v>5.4869399999999999E-2</c:v>
                </c:pt>
                <c:pt idx="2">
                  <c:v>5.0203999999999999E-2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6.8359199999999995E-2</c:v>
                </c:pt>
                <c:pt idx="1">
                  <c:v>9.9086099999999996E-2</c:v>
                </c:pt>
                <c:pt idx="2">
                  <c:v>4.4157099999999998E-2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5.2057800000000001E-2</c:v>
                </c:pt>
                <c:pt idx="1">
                  <c:v>5.9826900000000002E-2</c:v>
                </c:pt>
                <c:pt idx="2">
                  <c:v>2.1574099999999999E-2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0.93308590000000002</c:v>
                </c:pt>
                <c:pt idx="1">
                  <c:v>0.87560689999999997</c:v>
                </c:pt>
                <c:pt idx="2">
                  <c:v>0.96204750000000006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1.9598500000000001E-2</c:v>
                </c:pt>
                <c:pt idx="1">
                  <c:v>0.10865519999999999</c:v>
                </c:pt>
                <c:pt idx="2">
                  <c:v>0.30747780000000002</c:v>
                </c:pt>
                <c:pt idx="3">
                  <c:v>2.31979E-2</c:v>
                </c:pt>
                <c:pt idx="4">
                  <c:v>0.10849399999999999</c:v>
                </c:pt>
                <c:pt idx="5">
                  <c:v>6.7402799999999999E-2</c:v>
                </c:pt>
                <c:pt idx="6">
                  <c:v>4.44921E-2</c:v>
                </c:pt>
                <c:pt idx="7">
                  <c:v>0.18768760000000001</c:v>
                </c:pt>
                <c:pt idx="8">
                  <c:v>7.6167799999999994E-2</c:v>
                </c:pt>
                <c:pt idx="9">
                  <c:v>0.1284189</c:v>
                </c:pt>
                <c:pt idx="10">
                  <c:v>0.1057316</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8.6624699999999999E-2</c:v>
                </c:pt>
                <c:pt idx="1">
                  <c:v>9.2305100000000001E-2</c:v>
                </c:pt>
                <c:pt idx="2">
                  <c:v>0.12535750000000001</c:v>
                </c:pt>
                <c:pt idx="3">
                  <c:v>0.18375159999999999</c:v>
                </c:pt>
                <c:pt idx="4">
                  <c:v>0.1717274</c:v>
                </c:pt>
                <c:pt idx="5">
                  <c:v>9.8960800000000002E-2</c:v>
                </c:pt>
                <c:pt idx="6">
                  <c:v>0.1005064</c:v>
                </c:pt>
                <c:pt idx="7">
                  <c:v>0.1424706</c:v>
                </c:pt>
                <c:pt idx="8">
                  <c:v>0.19713739999999999</c:v>
                </c:pt>
                <c:pt idx="9">
                  <c:v>0.18421560000000001</c:v>
                </c:pt>
                <c:pt idx="10">
                  <c:v>0.18443789999999999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5.4680300000000001E-2</c:v>
                </c:pt>
                <c:pt idx="1">
                  <c:v>4.6186199999999997E-2</c:v>
                </c:pt>
                <c:pt idx="2">
                  <c:v>2.3455299999999998E-2</c:v>
                </c:pt>
                <c:pt idx="3">
                  <c:v>0.1237973</c:v>
                </c:pt>
                <c:pt idx="4">
                  <c:v>7.9608700000000004E-2</c:v>
                </c:pt>
                <c:pt idx="5">
                  <c:v>4.2426199999999997E-2</c:v>
                </c:pt>
                <c:pt idx="6">
                  <c:v>6.7585000000000006E-2</c:v>
                </c:pt>
                <c:pt idx="7">
                  <c:v>1.6885600000000001E-2</c:v>
                </c:pt>
                <c:pt idx="8">
                  <c:v>9.5215900000000006E-2</c:v>
                </c:pt>
                <c:pt idx="9">
                  <c:v>9.8951800000000006E-2</c:v>
                </c:pt>
                <c:pt idx="10">
                  <c:v>6.1281000000000002E-2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0.92573240000000001</c:v>
                </c:pt>
                <c:pt idx="1">
                  <c:v>0.89641839999999995</c:v>
                </c:pt>
                <c:pt idx="2">
                  <c:v>0.85994510000000002</c:v>
                </c:pt>
                <c:pt idx="3">
                  <c:v>0.8932466</c:v>
                </c:pt>
                <c:pt idx="4">
                  <c:v>0.8897214</c:v>
                </c:pt>
                <c:pt idx="5">
                  <c:v>0.87327259999999995</c:v>
                </c:pt>
                <c:pt idx="6">
                  <c:v>0.84257400000000005</c:v>
                </c:pt>
                <c:pt idx="7">
                  <c:v>0.81885600000000003</c:v>
                </c:pt>
                <c:pt idx="8">
                  <c:v>0.87434809999999996</c:v>
                </c:pt>
                <c:pt idx="9">
                  <c:v>0.87445479999999998</c:v>
                </c:pt>
                <c:pt idx="10">
                  <c:v>0.88988489999999998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0.12901299999999999</c:v>
                </c:pt>
                <c:pt idx="1">
                  <c:v>8.6052400000000001E-2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0.1120974</c:v>
                </c:pt>
                <c:pt idx="1">
                  <c:v>9.6646700000000002E-2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5.9531899999999999E-2</c:v>
                </c:pt>
                <c:pt idx="1">
                  <c:v>0.10447869999999999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0.91631450000000003</c:v>
                </c:pt>
                <c:pt idx="1">
                  <c:v>0.84647510000000004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0.2020084</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0.40927150000000001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0.1687312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9.1325383999999996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3.7514800000000001E-2</c:v>
                </c:pt>
                <c:pt idx="1">
                  <c:v>6.1621500000000003E-2</c:v>
                </c:pt>
                <c:pt idx="2">
                  <c:v>0.1283552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6.3578899999999994E-2</c:v>
                </c:pt>
                <c:pt idx="1">
                  <c:v>7.7607400000000007E-2</c:v>
                </c:pt>
                <c:pt idx="2">
                  <c:v>0.2139742</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3.3645799999999997E-2</c:v>
                </c:pt>
                <c:pt idx="1">
                  <c:v>3.2490900000000003E-2</c:v>
                </c:pt>
                <c:pt idx="2">
                  <c:v>0.1650459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0.93844039999999995</c:v>
                </c:pt>
                <c:pt idx="1">
                  <c:v>0.9274251</c:v>
                </c:pt>
                <c:pt idx="2">
                  <c:v>0.44316759999999999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5.3589999999999999E-2</c:v>
                </c:pt>
                <c:pt idx="1">
                  <c:v>0.14180619999999999</c:v>
                </c:pt>
                <c:pt idx="2">
                  <c:v>9.9208900000000003E-2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0.23778199999999999</c:v>
                </c:pt>
                <c:pt idx="1">
                  <c:v>0.1318434</c:v>
                </c:pt>
                <c:pt idx="2">
                  <c:v>0.1134028</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0.1155843</c:v>
                </c:pt>
                <c:pt idx="1">
                  <c:v>4.0405400000000001E-2</c:v>
                </c:pt>
                <c:pt idx="2">
                  <c:v>8.2246700000000006E-2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0.38227499999999998</c:v>
                </c:pt>
                <c:pt idx="1">
                  <c:v>0.81290510000000005</c:v>
                </c:pt>
                <c:pt idx="2">
                  <c:v>0.67452369999999995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0.14549419999999999</c:v>
                </c:pt>
                <c:pt idx="1">
                  <c:v>9.8389400000000002E-2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0.13374530000000001</c:v>
                </c:pt>
                <c:pt idx="1">
                  <c:v>0.2410378</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0.10486379999999999</c:v>
                </c:pt>
                <c:pt idx="1">
                  <c:v>0.36004510000000001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0.50102290000000005</c:v>
                </c:pt>
                <c:pt idx="1">
                  <c:v>0.41990860000000002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4.5597400000000003E-2</c:v>
                </c:pt>
                <c:pt idx="1">
                  <c:v>0.13512779999999999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0.13858680000000001</c:v>
                </c:pt>
                <c:pt idx="1">
                  <c:v>0.17829010000000001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0.1149215</c:v>
                </c:pt>
                <c:pt idx="1">
                  <c:v>7.9021800000000003E-2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0.70564720000000003</c:v>
                </c:pt>
                <c:pt idx="1">
                  <c:v>0.61424290000000004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0.85987259999999999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0.76727270000000003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0.80620159999999996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0.82374099999999995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0.78424660000000002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0.82857139999999996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0.80434779999999995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0.8828125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0.9205776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0.83904109999999998</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0.92026580000000002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0.9343629</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0.93032789999999999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0.94676800000000005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0.96774190000000004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0.13769509999999999</c:v>
                </c:pt>
                <c:pt idx="1">
                  <c:v>0.25652920000000001</c:v>
                </c:pt>
                <c:pt idx="2">
                  <c:v>0.1240985</c:v>
                </c:pt>
                <c:pt idx="3">
                  <c:v>0.1333964</c:v>
                </c:pt>
                <c:pt idx="4">
                  <c:v>6.1886499999999997E-2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8.6801100000000006E-2</c:v>
                </c:pt>
                <c:pt idx="1">
                  <c:v>9.0684100000000004E-2</c:v>
                </c:pt>
                <c:pt idx="2">
                  <c:v>8.40616E-2</c:v>
                </c:pt>
                <c:pt idx="3">
                  <c:v>7.0244500000000001E-2</c:v>
                </c:pt>
                <c:pt idx="4">
                  <c:v>8.6250800000000002E-2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6.2813599999999997E-2</c:v>
                </c:pt>
                <c:pt idx="1">
                  <c:v>6.6326800000000005E-2</c:v>
                </c:pt>
                <c:pt idx="2">
                  <c:v>8.9104699999999995E-2</c:v>
                </c:pt>
                <c:pt idx="3">
                  <c:v>5.7298300000000003E-2</c:v>
                </c:pt>
                <c:pt idx="4">
                  <c:v>6.0843700000000001E-2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0.8641432</c:v>
                </c:pt>
                <c:pt idx="1">
                  <c:v>0.81876570000000004</c:v>
                </c:pt>
                <c:pt idx="2">
                  <c:v>0.8031161</c:v>
                </c:pt>
                <c:pt idx="3">
                  <c:v>0.91201739999999998</c:v>
                </c:pt>
                <c:pt idx="4">
                  <c:v>0.90550949999999997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0.76237619999999995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0.83040930000000002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0.79738560000000003</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0.85227269999999999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0.6833977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0.74107140000000005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0.78534029999999999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0.71875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0.70119520000000002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0.83783779999999997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0.77352940000000003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0.80385850000000003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0.77126099999999997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0.79575600000000002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0.76693770000000006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0.76627219999999996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0.79166669999999995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0.80177520000000002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0.81550800000000001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0.74137929999999996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0.79936309999999999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0.84137930000000005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0.87859419999999999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0.86167139999999998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0.94374999999999998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0.96057349999999997</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0.96923079999999995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0.95373669999999999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0.96575339999999998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0.81874999999999998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0.79783389999999998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0.77220080000000002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0.8483754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0.82252559999999997</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0.97096780000000005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0.97173140000000002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0.97358489999999998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0.96258500000000002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0.96048630000000002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0.87540980000000002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0.86021510000000001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0.89922480000000005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0.87735850000000004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0.90704229999999997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0.89189189999999996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0.91059599999999996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0.9473684</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0.9340659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2.7745599999999999E-2</c:v>
                </c:pt>
                <c:pt idx="1">
                  <c:v>3.7299499999999999E-2</c:v>
                </c:pt>
                <c:pt idx="2">
                  <c:v>6.1749900000000003E-2</c:v>
                </c:pt>
                <c:pt idx="3">
                  <c:v>7.9636700000000005E-2</c:v>
                </c:pt>
                <c:pt idx="4">
                  <c:v>2.6463299999999999E-2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6.0116500000000003E-2</c:v>
                </c:pt>
                <c:pt idx="1">
                  <c:v>8.3813499999999999E-2</c:v>
                </c:pt>
                <c:pt idx="2">
                  <c:v>0.12279710000000001</c:v>
                </c:pt>
                <c:pt idx="3">
                  <c:v>9.60646E-2</c:v>
                </c:pt>
                <c:pt idx="4">
                  <c:v>5.1728900000000001E-2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1.8442900000000002E-2</c:v>
                </c:pt>
                <c:pt idx="1">
                  <c:v>7.8344499999999997E-2</c:v>
                </c:pt>
                <c:pt idx="2">
                  <c:v>0.10316</c:v>
                </c:pt>
                <c:pt idx="3">
                  <c:v>6.2382699999999999E-2</c:v>
                </c:pt>
                <c:pt idx="4">
                  <c:v>2.78733E-2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0.96721429999999997</c:v>
                </c:pt>
                <c:pt idx="1">
                  <c:v>0.83852400000000005</c:v>
                </c:pt>
                <c:pt idx="2">
                  <c:v>0.78990099999999996</c:v>
                </c:pt>
                <c:pt idx="3">
                  <c:v>0.82382029999999995</c:v>
                </c:pt>
                <c:pt idx="4">
                  <c:v>0.9665511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0.86626139999999996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0.84488450000000004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0.87847220000000004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0.90030209999999999</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0.85558579999999995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0.85882349999999996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0.86451610000000001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0.87833830000000002</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0.90616620000000003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0.74311919999999998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0.73244149999999997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0.7909408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0.81699350000000004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0.74411760000000005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0.59235669999999996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0.61538459999999995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0.59016389999999996</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0.78827360000000002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0.78156999999999999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0.87686569999999997</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0.86577179999999998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0.88253009999999998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0.80386740000000001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0.80180180000000001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0.83766229999999997</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0.84866470000000005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0.84823850000000001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0.83720930000000005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0.86173639999999996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0.85374150000000004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0.88473520000000005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0.84770109999999999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0.60126579999999996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0.56028370000000005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0.68027210000000005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0.74149659999999995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0.8139535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0.80110499999999996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0.75370919999999997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0.81672020000000001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0.81710919999999998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0.80926430000000005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0.85460990000000003</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0.86346860000000003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0.91056910000000002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0.9206896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0.93910260000000001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0.15478710000000001</c:v>
                </c:pt>
                <c:pt idx="1">
                  <c:v>9.4111100000000003E-2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0.11520469999999999</c:v>
                </c:pt>
                <c:pt idx="1">
                  <c:v>0.1152743</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0.1016126</c:v>
                </c:pt>
                <c:pt idx="1">
                  <c:v>0.15329119999999999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0.82460199999999995</c:v>
                </c:pt>
                <c:pt idx="1">
                  <c:v>0.70127660000000003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0.98591549999999994</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0.99180330000000005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0.99242419999999998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0.96067420000000003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0.93888890000000003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0.93529410000000002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0.95031060000000001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0.95477380000000001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0.65306120000000001</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0.58558560000000004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0.71962619999999999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0.69491519999999996</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0.68032789999999999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0.76027400000000001</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0.75652180000000002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0.81481479999999995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0.8267717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0.71621619999999997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0.68695649999999997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0.72477069999999999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0.71774190000000004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0.82539680000000004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0.57142859999999995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0.56470589999999998</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0.77380959999999999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0.76146789999999998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0.84112149999999997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0.81045750000000005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0.80172410000000005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0.82568810000000004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0.8359375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0.85039370000000003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0.85279190000000005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0.87362640000000003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0.94701990000000003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0.92261899999999997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0.92817680000000002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0.80625000000000002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0.78145690000000001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0.83928570000000002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0.84459459999999997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0.84242419999999996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0.86986300000000005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0.84955749999999997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0.95370370000000004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0.90163930000000003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0.1110154</c:v>
                </c:pt>
                <c:pt idx="1">
                  <c:v>0.1199339</c:v>
                </c:pt>
                <c:pt idx="2">
                  <c:v>8.1898700000000005E-2</c:v>
                </c:pt>
                <c:pt idx="3">
                  <c:v>4.3309399999999998E-2</c:v>
                </c:pt>
                <c:pt idx="4">
                  <c:v>5.9762599999999999E-2</c:v>
                </c:pt>
                <c:pt idx="5">
                  <c:v>0.119995</c:v>
                </c:pt>
                <c:pt idx="6">
                  <c:v>8.5616499999999998E-2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0.14433509999999999</c:v>
                </c:pt>
                <c:pt idx="1">
                  <c:v>0.16995260000000001</c:v>
                </c:pt>
                <c:pt idx="2">
                  <c:v>0.15706129999999999</c:v>
                </c:pt>
                <c:pt idx="3">
                  <c:v>0.15538009999999999</c:v>
                </c:pt>
                <c:pt idx="4">
                  <c:v>0.16818359999999999</c:v>
                </c:pt>
                <c:pt idx="5">
                  <c:v>0.13859640000000001</c:v>
                </c:pt>
                <c:pt idx="6">
                  <c:v>0.115291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0.14887239999999999</c:v>
                </c:pt>
                <c:pt idx="1">
                  <c:v>9.7517900000000005E-2</c:v>
                </c:pt>
                <c:pt idx="2">
                  <c:v>0.10131370000000001</c:v>
                </c:pt>
                <c:pt idx="3">
                  <c:v>8.9203299999999999E-2</c:v>
                </c:pt>
                <c:pt idx="4">
                  <c:v>0.20209250000000001</c:v>
                </c:pt>
                <c:pt idx="5">
                  <c:v>8.6116600000000001E-2</c:v>
                </c:pt>
                <c:pt idx="6">
                  <c:v>6.6846299999999997E-2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0.85275659999999998</c:v>
                </c:pt>
                <c:pt idx="1">
                  <c:v>0.84036739999999999</c:v>
                </c:pt>
                <c:pt idx="2">
                  <c:v>0.82774590000000003</c:v>
                </c:pt>
                <c:pt idx="3">
                  <c:v>0.83167610000000003</c:v>
                </c:pt>
                <c:pt idx="4">
                  <c:v>0.68101420000000001</c:v>
                </c:pt>
                <c:pt idx="5">
                  <c:v>0.84176439999999997</c:v>
                </c:pt>
                <c:pt idx="6">
                  <c:v>0.91991699999999998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0.89542480000000002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0.87931040000000005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0.94545449999999998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0.9296875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0.92063490000000003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0.85271319999999995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0.91011240000000004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0.81553399999999998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0.84761909999999996</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0.93959729999999997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0.91411039999999999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0.87570619999999999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0.82222220000000001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0.82978730000000001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0.85454549999999996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0.79452060000000002</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0.82222220000000001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0.8225806</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0.88311689999999998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0.89898990000000001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0.87804879999999996</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0.8470588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0.82758620000000005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0.85858579999999995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0.88785049999999999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0.8396226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0.90710380000000002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0.89861749999999996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0.89427310000000004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0.95567860000000004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0.89090910000000001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0.9072848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0.91867469999999996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0.88346880000000005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0.81481479999999995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0.75384620000000002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0.87142850000000005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0.74468080000000003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0.734375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0.86486490000000005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5.4596699999999998E-2</c:v>
                </c:pt>
                <c:pt idx="1">
                  <c:v>5.8359500000000002E-2</c:v>
                </c:pt>
                <c:pt idx="2">
                  <c:v>0.25981090000000001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5.8864300000000001E-2</c:v>
                </c:pt>
                <c:pt idx="1">
                  <c:v>0.10192710000000001</c:v>
                </c:pt>
                <c:pt idx="2">
                  <c:v>0.17010140000000001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4.6722600000000003E-2</c:v>
                </c:pt>
                <c:pt idx="1">
                  <c:v>7.5347399999999995E-2</c:v>
                </c:pt>
                <c:pt idx="2">
                  <c:v>0.1065844</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0.94208009999999998</c:v>
                </c:pt>
                <c:pt idx="1">
                  <c:v>0.81576380000000004</c:v>
                </c:pt>
                <c:pt idx="2">
                  <c:v>0.80728730000000004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0.78313259999999996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0.88333329999999999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0.82027649999999996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0.8362832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0.54448399999999997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0.48790319999999998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0.60504199999999997</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0.5703125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0.59027779999999996</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0.60179640000000001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0.57425740000000003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0.6161972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0.61967209999999995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0.61230770000000001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0.86311789999999999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0.86382979999999998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0.88262910000000006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0.89682539999999999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0.90510950000000001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0.72835819999999996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0.70607030000000004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0.75618370000000001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0.76699030000000001</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0.74418600000000001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0.74785100000000004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0.75541789999999998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0.78595320000000002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0.74923550000000005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0.78512389999999999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0.38095240000000002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0.56204379999999998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0.48863640000000003</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0.63749999999999996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0.60439560000000003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0.60975610000000002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0.1678694</c:v>
                </c:pt>
                <c:pt idx="1">
                  <c:v>9.12216E-2</c:v>
                </c:pt>
                <c:pt idx="2">
                  <c:v>4.4426399999999998E-2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9.6300300000000005E-2</c:v>
                </c:pt>
                <c:pt idx="1">
                  <c:v>6.4116800000000002E-2</c:v>
                </c:pt>
                <c:pt idx="2">
                  <c:v>2.71746E-2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6.79477E-2</c:v>
                </c:pt>
                <c:pt idx="1">
                  <c:v>2.9521800000000001E-2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0.75323200000000001</c:v>
                </c:pt>
                <c:pt idx="1">
                  <c:v>0.94510530000000004</c:v>
                </c:pt>
                <c:pt idx="2">
                  <c:v>0.9669449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0.54112550000000004</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0.59708740000000005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0.64432990000000001</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0.68636359999999996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0.69696970000000003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0.92663039999999997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0.90560470000000004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0.94212220000000002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0.92857140000000005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0.92722369999999998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0.93036209999999997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0.92424240000000002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0.93959729999999997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0.95468280000000005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0.93575419999999998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0.6549296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0.61172159999999998</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0.6694215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0.68283579999999999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0.67361110000000002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0.83544300000000005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0.77372260000000004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0.80869570000000002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0.84137930000000005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0.8142857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0.28000000000000003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0.32758619999999999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0.34615390000000001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0.42857139999999999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0.36666670000000001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9.1620111000000009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8.9969968999999992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9.2894734999999997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9.2615385000000003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9.1318684000000001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0.3253588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0.259434</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0.3769633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0.3932039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0.44651160000000001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2.80141E-2</c:v>
                </c:pt>
                <c:pt idx="1">
                  <c:v>3.4399199999999998E-2</c:v>
                </c:pt>
                <c:pt idx="2">
                  <c:v>4.4614099999999997E-2</c:v>
                </c:pt>
                <c:pt idx="3">
                  <c:v>0.1083958</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7.9224699999999995E-2</c:v>
                </c:pt>
                <c:pt idx="1">
                  <c:v>8.1610600000000005E-2</c:v>
                </c:pt>
                <c:pt idx="2">
                  <c:v>7.93576E-2</c:v>
                </c:pt>
                <c:pt idx="3">
                  <c:v>0.14306289999999999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7.3134199999999996E-2</c:v>
                </c:pt>
                <c:pt idx="1">
                  <c:v>0.1245299</c:v>
                </c:pt>
                <c:pt idx="2">
                  <c:v>4.0368399999999999E-2</c:v>
                </c:pt>
                <c:pt idx="3">
                  <c:v>0.13592370000000001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0.85109840000000003</c:v>
                </c:pt>
                <c:pt idx="1">
                  <c:v>0.8528348</c:v>
                </c:pt>
                <c:pt idx="2">
                  <c:v>0.8818667</c:v>
                </c:pt>
                <c:pt idx="3">
                  <c:v>0.61241880000000004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7.3363499999999998E-2</c:v>
                </c:pt>
                <c:pt idx="1">
                  <c:v>0.14422170000000001</c:v>
                </c:pt>
                <c:pt idx="2">
                  <c:v>0.1249907</c:v>
                </c:pt>
                <c:pt idx="3">
                  <c:v>4.3243700000000003E-2</c:v>
                </c:pt>
                <c:pt idx="4">
                  <c:v>0.15469749999999999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9.0177800000000002E-2</c:v>
                </c:pt>
                <c:pt idx="1">
                  <c:v>0.1149526</c:v>
                </c:pt>
                <c:pt idx="2">
                  <c:v>8.2213800000000004E-2</c:v>
                </c:pt>
                <c:pt idx="3">
                  <c:v>0.10932989999999999</c:v>
                </c:pt>
                <c:pt idx="4">
                  <c:v>0.12119630000000001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4.04295E-2</c:v>
                </c:pt>
                <c:pt idx="1">
                  <c:v>7.7565099999999998E-2</c:v>
                </c:pt>
                <c:pt idx="2">
                  <c:v>4.5410499999999999E-2</c:v>
                </c:pt>
                <c:pt idx="3">
                  <c:v>0.211724</c:v>
                </c:pt>
                <c:pt idx="4">
                  <c:v>6.9703699999999993E-2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0.79475399999999996</c:v>
                </c:pt>
                <c:pt idx="1">
                  <c:v>0.75311090000000003</c:v>
                </c:pt>
                <c:pt idx="2">
                  <c:v>0.90346470000000001</c:v>
                </c:pt>
                <c:pt idx="3">
                  <c:v>0.63694770000000001</c:v>
                </c:pt>
                <c:pt idx="4">
                  <c:v>0.6116163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South Warwickshire University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378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679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62108642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45761518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14429693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79901997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330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58594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547725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1828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022478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525862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728859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07265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654233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458940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570864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2129325"/>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154814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494890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951310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958447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295802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57790110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96728420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78452665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55871093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53578862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80861640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10088235"/>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48073181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78789070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078423579"/>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15269142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305610031"/>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86563153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31677397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14320077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1536161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26701365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97319711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78574316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117574398"/>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483168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08581402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87146435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95860532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40131585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204827662"/>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32830504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69148738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21017755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786711663"/>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84063372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57478022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934993630"/>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59613799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52182122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97167939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06792375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67208771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50317442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35657128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89447404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57566704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73286313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64331960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24868318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34714087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7370971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8365831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156981" y="622300"/>
            <a:ext cx="412164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South Warwickshire University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84825319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89463572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71258484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56340630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221783588"/>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18677874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06162320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11887609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14639051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74079293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946590463"/>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96805067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0770858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5772079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51631007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092562333"/>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70112800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31556553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72337174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99372417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33927586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53513539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35350661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43126729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86026817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00414981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87708412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798726462"/>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53586873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Q26. Care team reviewed the patient's care plan with them to ensure it was up to date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3267357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42044588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82060332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72035522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2061088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72417637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75196374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52704003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16166576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91098140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00369559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13383908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59235650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9277569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31609643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29139959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29204695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98371690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83998454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68404761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51432027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400538620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0360782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71568780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75324397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47538256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5370364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95325498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24360595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98021666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97449136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03663126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17768929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49658046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65103196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71083942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6484928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47350433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960596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498636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1224099"/>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668764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465776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40370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813751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249036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4145753"/>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5765077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643552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548790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5972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747920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9698065"/>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451009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491107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742072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439115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241419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535615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882653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218181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184663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672361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913798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928955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456613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842209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790419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8324478"/>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492911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579706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673189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48541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844425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385177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079977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951375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166296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442787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208362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800108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3672940"/>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604012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301594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447894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134607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666059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153062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731351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242722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079372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686867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741796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270094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3484994"/>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253207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774931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346175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473786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04715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525630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635308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452743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044972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816758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1288160"/>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580240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35766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510887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1877632"/>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0261898"/>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218018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729048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725446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648087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323380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599912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676866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849928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598171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238749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906872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319178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382749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604915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772603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248516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071274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577444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119175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347475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532893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301382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639710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512851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393757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202980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9275682"/>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507634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880244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592354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47008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987262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706313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969609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622660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2076501"/>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768650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742149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925978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5477768"/>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440212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118564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510636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913390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007607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9012163"/>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193594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563381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807887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156981" y="622300"/>
            <a:ext cx="4121642" cy="276999"/>
          </a:xfrm>
          <a:prstGeom prst="rect">
            <a:avLst/>
          </a:prstGeom>
          <a:noFill/>
        </p:spPr>
        <p:txBody>
          <a:bodyPr wrap="none" rtlCol="0">
            <a:spAutoFit/>
          </a:bodyPr>
          <a:lstStyle/>
          <a:p>
            <a:pPr algn="r"/>
            <a:r>
              <a:rPr lang="en-GB" sz="1200" b="1" noProof="0">
                <a:solidFill>
                  <a:srgbClr val="336E9F"/>
                </a:solidFill>
                <a:latin typeface="Arial"/>
                <a:cs typeface="Arial"/>
              </a:rPr>
              <a:t>South Warwickshire University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25753</Words>
  <Application>Microsoft Office PowerPoint</Application>
  <PresentationFormat>Custom</PresentationFormat>
  <Paragraphs>6578</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