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6.0093300000000002E-2</c:v>
                </c:pt>
                <c:pt idx="1">
                  <c:v>6.5169199999999997E-2</c:v>
                </c:pt>
                <c:pt idx="2">
                  <c:v>5.7998300000000003E-2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5.1984799999999998E-2</c:v>
                </c:pt>
                <c:pt idx="1">
                  <c:v>7.8486299999999995E-2</c:v>
                </c:pt>
                <c:pt idx="2">
                  <c:v>2.85685E-2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6.0245E-2</c:v>
                </c:pt>
                <c:pt idx="1">
                  <c:v>7.0126800000000003E-2</c:v>
                </c:pt>
                <c:pt idx="2">
                  <c:v>2.9368399999999999E-2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0.9513722</c:v>
                </c:pt>
                <c:pt idx="1">
                  <c:v>0.86449620000000005</c:v>
                </c:pt>
                <c:pt idx="2">
                  <c:v>0.94265900000000002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3.0234199999999999E-2</c:v>
                </c:pt>
                <c:pt idx="1">
                  <c:v>0.1147944</c:v>
                </c:pt>
                <c:pt idx="2">
                  <c:v>0.32956069999999998</c:v>
                </c:pt>
                <c:pt idx="3">
                  <c:v>6.5455100000000002E-2</c:v>
                </c:pt>
                <c:pt idx="4">
                  <c:v>0.1272867</c:v>
                </c:pt>
                <c:pt idx="5">
                  <c:v>7.9967899999999995E-2</c:v>
                </c:pt>
                <c:pt idx="6">
                  <c:v>5.1200700000000002E-2</c:v>
                </c:pt>
                <c:pt idx="7">
                  <c:v>0.21258840000000001</c:v>
                </c:pt>
                <c:pt idx="8">
                  <c:v>0.1226492</c:v>
                </c:pt>
                <c:pt idx="9">
                  <c:v>0.14738180000000001</c:v>
                </c:pt>
                <c:pt idx="10">
                  <c:v>0.1112795</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6.5353300000000003E-2</c:v>
                </c:pt>
                <c:pt idx="1">
                  <c:v>8.0026700000000006E-2</c:v>
                </c:pt>
                <c:pt idx="2">
                  <c:v>8.1191799999999995E-2</c:v>
                </c:pt>
                <c:pt idx="3">
                  <c:v>9.9237199999999998E-2</c:v>
                </c:pt>
                <c:pt idx="4">
                  <c:v>0.13414200000000001</c:v>
                </c:pt>
                <c:pt idx="5">
                  <c:v>7.3830599999999996E-2</c:v>
                </c:pt>
                <c:pt idx="6">
                  <c:v>8.7089299999999994E-2</c:v>
                </c:pt>
                <c:pt idx="7">
                  <c:v>9.2669100000000004E-2</c:v>
                </c:pt>
                <c:pt idx="8">
                  <c:v>0.10417460000000001</c:v>
                </c:pt>
                <c:pt idx="9">
                  <c:v>0.1462898</c:v>
                </c:pt>
                <c:pt idx="10">
                  <c:v>0.1733421</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6.5315999999999999E-2</c:v>
                </c:pt>
                <c:pt idx="1">
                  <c:v>5.2325400000000001E-2</c:v>
                </c:pt>
                <c:pt idx="2">
                  <c:v>4.5538200000000001E-2</c:v>
                </c:pt>
                <c:pt idx="3">
                  <c:v>0.16605449999999999</c:v>
                </c:pt>
                <c:pt idx="4">
                  <c:v>9.84014E-2</c:v>
                </c:pt>
                <c:pt idx="5">
                  <c:v>5.49913E-2</c:v>
                </c:pt>
                <c:pt idx="6">
                  <c:v>7.4293600000000001E-2</c:v>
                </c:pt>
                <c:pt idx="7">
                  <c:v>4.1786400000000001E-2</c:v>
                </c:pt>
                <c:pt idx="8">
                  <c:v>0.1416973</c:v>
                </c:pt>
                <c:pt idx="9">
                  <c:v>0.1179147</c:v>
                </c:pt>
                <c:pt idx="10">
                  <c:v>6.6828899999999997E-2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0.91562849999999996</c:v>
                </c:pt>
                <c:pt idx="1">
                  <c:v>0.85714429999999997</c:v>
                </c:pt>
                <c:pt idx="2">
                  <c:v>0.87973380000000001</c:v>
                </c:pt>
                <c:pt idx="3">
                  <c:v>0.76654960000000005</c:v>
                </c:pt>
                <c:pt idx="4">
                  <c:v>0.82461300000000004</c:v>
                </c:pt>
                <c:pt idx="5">
                  <c:v>0.89691750000000003</c:v>
                </c:pt>
                <c:pt idx="6">
                  <c:v>0.84774360000000004</c:v>
                </c:pt>
                <c:pt idx="7">
                  <c:v>0.84138550000000001</c:v>
                </c:pt>
                <c:pt idx="8">
                  <c:v>0.78633249999999999</c:v>
                </c:pt>
                <c:pt idx="9">
                  <c:v>0.85090730000000003</c:v>
                </c:pt>
                <c:pt idx="10">
                  <c:v>0.91541280000000003</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0.14767930000000001</c:v>
                </c:pt>
                <c:pt idx="1">
                  <c:v>9.9318900000000002E-2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7.4764800000000006E-2</c:v>
                </c:pt>
                <c:pt idx="1">
                  <c:v>7.0113800000000004E-2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7.8198199999999995E-2</c:v>
                </c:pt>
                <c:pt idx="1">
                  <c:v>0.11774519999999999</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0.88263840000000005</c:v>
                </c:pt>
                <c:pt idx="1">
                  <c:v>0.84857859999999996</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0.2341732</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0.34494180000000002</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0.20089609999999999</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8.977722</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4.8829400000000002E-2</c:v>
                </c:pt>
                <c:pt idx="1">
                  <c:v>7.2073999999999999E-2</c:v>
                </c:pt>
                <c:pt idx="2">
                  <c:v>0.14126069999999999</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4.09495E-2</c:v>
                </c:pt>
                <c:pt idx="1">
                  <c:v>5.6702500000000003E-2</c:v>
                </c:pt>
                <c:pt idx="2">
                  <c:v>0.1881631</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4.49605E-2</c:v>
                </c:pt>
                <c:pt idx="1">
                  <c:v>4.2943299999999997E-2</c:v>
                </c:pt>
                <c:pt idx="2">
                  <c:v>0.17795140000000001</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0.91533469999999995</c:v>
                </c:pt>
                <c:pt idx="1">
                  <c:v>0.89564100000000002</c:v>
                </c:pt>
                <c:pt idx="2">
                  <c:v>0.51780250000000005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0.1051363</c:v>
                </c:pt>
                <c:pt idx="1">
                  <c:v>0.1642604</c:v>
                </c:pt>
                <c:pt idx="2">
                  <c:v>0.11772639999999999</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0.13468949999999999</c:v>
                </c:pt>
                <c:pt idx="1">
                  <c:v>8.6934899999999996E-2</c:v>
                </c:pt>
                <c:pt idx="2">
                  <c:v>7.6367699999999997E-2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0.16713049999999999</c:v>
                </c:pt>
                <c:pt idx="1">
                  <c:v>6.2859600000000002E-2</c:v>
                </c:pt>
                <c:pt idx="2">
                  <c:v>0.1007643</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0.41339609999999999</c:v>
                </c:pt>
                <c:pt idx="1">
                  <c:v>0.80640029999999996</c:v>
                </c:pt>
                <c:pt idx="2">
                  <c:v>0.65874250000000001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0.16912150000000001</c:v>
                </c:pt>
                <c:pt idx="1">
                  <c:v>0.11080859999999999</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8.6490700000000004E-2</c:v>
                </c:pt>
                <c:pt idx="1">
                  <c:v>0.21619930000000001</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0.1284911</c:v>
                </c:pt>
                <c:pt idx="1">
                  <c:v>0.37246439999999997</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0.52736850000000002</c:v>
                </c:pt>
                <c:pt idx="1">
                  <c:v>0.49037649999999999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6.6306000000000004E-2</c:v>
                </c:pt>
                <c:pt idx="1">
                  <c:v>0.1746781</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9.7169500000000006E-2</c:v>
                </c:pt>
                <c:pt idx="1">
                  <c:v>9.91895E-2</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0.1356301</c:v>
                </c:pt>
                <c:pt idx="1">
                  <c:v>0.1185721</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0.65672180000000002</c:v>
                </c:pt>
                <c:pt idx="1">
                  <c:v>0.6216159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0.85376350000000001</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0.8225806</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0.85460420000000004</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0.83492489999999997</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0.86525759999999996</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0.84449240000000003</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0.84817810000000005</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0.84640000000000004</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0.85752689999999998</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0.87333329999999998</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0.91855200000000004</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0.93487390000000004</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0.92060810000000004</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0.942577</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0.94360390000000005</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0.15023059999999999</c:v>
                </c:pt>
                <c:pt idx="1">
                  <c:v>0.27155449999999998</c:v>
                </c:pt>
                <c:pt idx="2">
                  <c:v>0.13917959999999999</c:v>
                </c:pt>
                <c:pt idx="3">
                  <c:v>0.14610619999999999</c:v>
                </c:pt>
                <c:pt idx="4">
                  <c:v>7.3719300000000001E-2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6.1729899999999997E-2</c:v>
                </c:pt>
                <c:pt idx="1">
                  <c:v>6.06335E-2</c:v>
                </c:pt>
                <c:pt idx="2">
                  <c:v>5.38994E-2</c:v>
                </c:pt>
                <c:pt idx="3">
                  <c:v>4.4824900000000001E-2</c:v>
                </c:pt>
                <c:pt idx="4">
                  <c:v>6.2585299999999996E-2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7.5349100000000002E-2</c:v>
                </c:pt>
                <c:pt idx="1">
                  <c:v>8.1352099999999997E-2</c:v>
                </c:pt>
                <c:pt idx="2">
                  <c:v>0.1041858</c:v>
                </c:pt>
                <c:pt idx="3">
                  <c:v>7.0008100000000004E-2</c:v>
                </c:pt>
                <c:pt idx="4">
                  <c:v>7.2676400000000002E-2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0.87239670000000002</c:v>
                </c:pt>
                <c:pt idx="1">
                  <c:v>0.79411770000000004</c:v>
                </c:pt>
                <c:pt idx="2">
                  <c:v>0.78033850000000005</c:v>
                </c:pt>
                <c:pt idx="3">
                  <c:v>0.88867810000000003</c:v>
                </c:pt>
                <c:pt idx="4">
                  <c:v>0.88657770000000002</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0.78169010000000005</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0.77597400000000005</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0.75265959999999998</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0.77777779999999996</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0.7801418</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0.57974680000000001</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0.6262626</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0.63465159999999998</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0.65089719999999995</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0.69523809999999997</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0.76043559999999999</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0.78424660000000002</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0.75769229999999999</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0.76659290000000002</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0.79280260000000002</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0.73090909999999998</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0.75684929999999995</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0.74552430000000003</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0.78429199999999999</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0.79803489999999999</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0.76470590000000005</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0.78268550000000003</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0.81401619999999997</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0.83682979999999996</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0.8777393</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0.92887929999999996</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0.93373499999999998</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0.9456869</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0.96778520000000001</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0.95231790000000005</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0.77753779999999995</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0.81653229999999999</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0.79904310000000001</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0.80347590000000002</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0.8251001</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0.94255319999999998</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0.95199999999999996</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0.95045049999999998</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0.94816690000000003</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0.94656490000000004</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0.85714290000000004</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0.83263600000000004</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0.87440379999999995</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0.85060570000000002</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0.93155889999999997</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0.9348592</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0.94125499999999995</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0.95264939999999998</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0.9473684</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3.9183099999999998E-2</c:v>
                </c:pt>
                <c:pt idx="1">
                  <c:v>5.3057899999999998E-2</c:v>
                </c:pt>
                <c:pt idx="2">
                  <c:v>7.4292700000000003E-2</c:v>
                </c:pt>
                <c:pt idx="3">
                  <c:v>9.6405500000000005E-2</c:v>
                </c:pt>
                <c:pt idx="4">
                  <c:v>3.6242799999999999E-2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3.72416E-2</c:v>
                </c:pt>
                <c:pt idx="1">
                  <c:v>5.2296700000000002E-2</c:v>
                </c:pt>
                <c:pt idx="2">
                  <c:v>9.7711500000000007E-2</c:v>
                </c:pt>
                <c:pt idx="3">
                  <c:v>6.2526999999999999E-2</c:v>
                </c:pt>
                <c:pt idx="4">
                  <c:v>3.2169999999999997E-2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2.9880400000000001E-2</c:v>
                </c:pt>
                <c:pt idx="1">
                  <c:v>9.41028E-2</c:v>
                </c:pt>
                <c:pt idx="2">
                  <c:v>0.1157029</c:v>
                </c:pt>
                <c:pt idx="3">
                  <c:v>7.91515E-2</c:v>
                </c:pt>
                <c:pt idx="4">
                  <c:v>3.76528E-2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0.94102300000000005</c:v>
                </c:pt>
                <c:pt idx="1">
                  <c:v>0.86083220000000005</c:v>
                </c:pt>
                <c:pt idx="2">
                  <c:v>0.84948449999999998</c:v>
                </c:pt>
                <c:pt idx="3">
                  <c:v>0.81741870000000005</c:v>
                </c:pt>
                <c:pt idx="4">
                  <c:v>0.9470478</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0.80206189999999999</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0.83524909999999997</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0.85796269999999997</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0.87057390000000001</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0.89371979999999995</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0.86080590000000001</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0.85862070000000001</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0.84318769999999998</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0.88157890000000005</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0.89956329999999995</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0.7241379</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0.73446330000000004</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0.73426570000000002</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0.758162</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0.75837319999999997</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0.62749449999999996</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0.58032130000000004</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0.62139920000000004</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0.76339290000000004</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0.7961165</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0.80148149999999996</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0.84143219999999996</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0.85875000000000001</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0.77037040000000001</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0.80415950000000003</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0.80522879999999997</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0.82720179999999999</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0.82613510000000001</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0.81262330000000005</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0.83695649999999999</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0.82554939999999999</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0.83723650000000005</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0.84411080000000005</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0.70996979999999998</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0.70698919999999998</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0.73913039999999997</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0.71869329999999998</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0.734375</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0.77634009999999998</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0.76603120000000002</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0.79766539999999997</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0.79041249999999996</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0.82261640000000003</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0.89195400000000002</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0.87603310000000001</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0.90755010000000003</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0.90767229999999999</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0.92810459999999995</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0.17297979999999999</c:v>
                </c:pt>
                <c:pt idx="1">
                  <c:v>0.1153677</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7.8819299999999995E-2</c:v>
                </c:pt>
                <c:pt idx="1">
                  <c:v>7.2761099999999995E-2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0.1198053</c:v>
                </c:pt>
                <c:pt idx="1">
                  <c:v>0.1745478</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0.7828965</c:v>
                </c:pt>
                <c:pt idx="1">
                  <c:v>0.68613500000000005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0.99598399999999998</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0.98611110000000002</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0.99736150000000001</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0.99523810000000001</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0.99347819999999998</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0.9415808</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0.94362020000000002</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0.94642859999999995</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0.94642859999999995</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0.94881170000000004</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0.71354169999999995</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0.72972970000000004</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0.71161050000000003</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0.69924810000000004</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0.69090910000000005</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0.81865290000000002</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0.81974250000000004</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0.77272730000000001</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0.73646210000000001</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0.77112670000000005</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0.72307690000000002</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0.66666669999999995</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0.75824179999999997</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0.74910399999999999</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0.73076920000000001</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0.61963190000000001</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0.71122989999999997</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0.75319150000000001</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0.70742360000000004</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0.72881359999999995</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0.81589959999999995</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0.81588450000000001</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0.75886520000000002</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0.78620690000000004</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0.88076929999999998</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0.92358799999999996</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0.91883119999999996</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0.88745980000000002</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0.91509430000000003</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0.8185654</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0.81399999999999995</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0.84977910000000001</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0.86476430000000004</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0.86107639999999996</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0.88947370000000003</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0.90517239999999999</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0.86813189999999996</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0.82671479999999997</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0.88612100000000005</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0.13542509999999999</c:v>
                </c:pt>
                <c:pt idx="1">
                  <c:v>0.14769199999999999</c:v>
                </c:pt>
                <c:pt idx="2">
                  <c:v>0.1083049</c:v>
                </c:pt>
                <c:pt idx="3">
                  <c:v>6.8087400000000006E-2</c:v>
                </c:pt>
                <c:pt idx="4">
                  <c:v>8.7844199999999997E-2</c:v>
                </c:pt>
                <c:pt idx="5">
                  <c:v>0.1446499</c:v>
                </c:pt>
                <c:pt idx="6">
                  <c:v>0.10526480000000001</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9.5515699999999995E-2</c:v>
                </c:pt>
                <c:pt idx="1">
                  <c:v>0.1144363</c:v>
                </c:pt>
                <c:pt idx="2">
                  <c:v>0.10424890000000001</c:v>
                </c:pt>
                <c:pt idx="3">
                  <c:v>0.10582419999999999</c:v>
                </c:pt>
                <c:pt idx="4">
                  <c:v>0.11202040000000001</c:v>
                </c:pt>
                <c:pt idx="5">
                  <c:v>8.9286599999999994E-2</c:v>
                </c:pt>
                <c:pt idx="6">
                  <c:v>7.5994400000000004E-2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0.17328209999999999</c:v>
                </c:pt>
                <c:pt idx="1">
                  <c:v>0.1252761</c:v>
                </c:pt>
                <c:pt idx="2">
                  <c:v>0.12772</c:v>
                </c:pt>
                <c:pt idx="3">
                  <c:v>0.11398129999999999</c:v>
                </c:pt>
                <c:pt idx="4">
                  <c:v>0.23017409999999999</c:v>
                </c:pt>
                <c:pt idx="5">
                  <c:v>0.11077149999999999</c:v>
                </c:pt>
                <c:pt idx="6">
                  <c:v>8.6494600000000005E-2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0.75922250000000002</c:v>
                </c:pt>
                <c:pt idx="1">
                  <c:v>0.71717240000000004</c:v>
                </c:pt>
                <c:pt idx="2">
                  <c:v>0.71666149999999995</c:v>
                </c:pt>
                <c:pt idx="3">
                  <c:v>0.75051380000000001</c:v>
                </c:pt>
                <c:pt idx="4">
                  <c:v>0.66654840000000004</c:v>
                </c:pt>
                <c:pt idx="5">
                  <c:v>0.84576220000000002</c:v>
                </c:pt>
                <c:pt idx="6">
                  <c:v>0.82738920000000005</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0.8737374</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0.89029539999999996</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0.89169679999999996</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0.88086640000000005</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0.84482760000000001</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0.83615819999999996</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0.85377360000000002</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0.85106380000000004</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0.86008229999999997</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0.85375489999999998</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0.89666659999999998</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0.85389610000000005</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0.89308180000000004</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0.84415580000000001</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0.87142850000000005</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0.83687940000000005</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0.83050849999999998</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0.79816509999999996</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0.79487180000000002</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0.80219779999999996</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0.83620689999999998</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0.82575759999999998</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0.84297520000000004</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0.88590599999999997</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0.88414630000000005</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0.89908250000000001</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0.89406779999999997</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0.82572619999999997</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0.88142290000000001</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0.88073400000000002</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0.875</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0.8609272</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0.90413529999999998</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0.89685309999999996</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0.90039840000000004</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0.89772730000000001</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0.93049329999999997</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0.88888889999999998</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0.88732390000000005</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0.8558559</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0.78089889999999995</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0.81081080000000005</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0.83396230000000005</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6.5232700000000005E-2</c:v>
                </c:pt>
                <c:pt idx="1">
                  <c:v>7.0827399999999999E-2</c:v>
                </c:pt>
                <c:pt idx="2">
                  <c:v>0.28172540000000001</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3.7592300000000002E-2</c:v>
                </c:pt>
                <c:pt idx="1">
                  <c:v>7.6991199999999996E-2</c:v>
                </c:pt>
                <c:pt idx="2">
                  <c:v>0.12627240000000001</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5.7358600000000003E-2</c:v>
                </c:pt>
                <c:pt idx="1">
                  <c:v>8.7815299999999999E-2</c:v>
                </c:pt>
                <c:pt idx="2">
                  <c:v>0.1284988</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0.92267440000000001</c:v>
                </c:pt>
                <c:pt idx="1">
                  <c:v>0.81135190000000001</c:v>
                </c:pt>
                <c:pt idx="2">
                  <c:v>0.77098690000000003</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0.87116559999999998</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0.83644859999999999</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0.84615390000000001</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0.88615379999999999</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0.88379200000000002</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0.85382060000000004</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0.5883777</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0.56900220000000001</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0.6086956</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0.62184879999999998</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0.64643799999999996</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0.60509559999999996</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0.61849710000000002</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0.6216216</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0.66625000000000001</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0.6763285</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0.84886649999999997</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0.87330319999999995</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0.91083910000000001</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0.88667680000000004</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0.90187589999999995</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0.74537989999999998</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0.73431740000000001</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0.74431820000000004</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0.73194619999999999</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0.77419349999999998</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0.75968990000000003</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0.79261859999999995</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0.76744190000000001</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0.77584209999999998</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0.78418080000000001</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0.51972560000000001</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0.53773579999999999</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0.55378479999999997</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0.58844759999999996</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0.6056338</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0.5778894</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0.62529829999999997</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0.18449989999999999</c:v>
                </c:pt>
                <c:pt idx="1">
                  <c:v>0.1031347</c:v>
                </c:pt>
                <c:pt idx="2">
                  <c:v>5.0347900000000001E-2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6.3039300000000006E-2</c:v>
                </c:pt>
                <c:pt idx="1">
                  <c:v>4.0290699999999999E-2</c:v>
                </c:pt>
                <c:pt idx="2">
                  <c:v>1.94924E-2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8.4578200000000006E-2</c:v>
                </c:pt>
                <c:pt idx="1">
                  <c:v>4.1434800000000001E-2</c:v>
                </c:pt>
                <c:pt idx="2">
                  <c:v>1.7607E-3</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0.7513069</c:v>
                </c:pt>
                <c:pt idx="1">
                  <c:v>0.94891380000000003</c:v>
                </c:pt>
                <c:pt idx="2">
                  <c:v>0.99242680000000005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0.59195410000000004</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0.61502349999999995</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0.61878449999999996</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0.63455150000000005</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0.672956</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0.88014979999999998</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0.88695650000000004</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0.91852829999999996</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0.91358019999999995</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0.89567149999999995</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0.8947368</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0.91607139999999998</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0.93351419999999996</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0.92307689999999998</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0.92004629999999998</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0.68384080000000003</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0.66818180000000005</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0.7384868</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0.70031549999999998</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0.66960350000000002</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0.71751410000000004</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0.83576640000000002</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0.80808080000000004</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0.80745339999999999</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0.30357139999999999</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0.415493</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0.44642860000000001</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0.39766079999999998</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0.42780750000000001</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8.8844700000000003</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8.9273051999999993</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8.9721116999999992</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9.0450344000000005</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8.9932736999999996</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0.4175084</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0.43425079999999999</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0.53161590000000003</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0.52099229999999996</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0.50867050000000003</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4.2515600000000001E-2</c:v>
                </c:pt>
                <c:pt idx="1">
                  <c:v>4.88279E-2</c:v>
                </c:pt>
                <c:pt idx="2">
                  <c:v>5.7430500000000002E-2</c:v>
                </c:pt>
                <c:pt idx="3">
                  <c:v>0.1360334</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5.0221700000000001E-2</c:v>
                </c:pt>
                <c:pt idx="1">
                  <c:v>5.27532E-2</c:v>
                </c:pt>
                <c:pt idx="2">
                  <c:v>5.37247E-2</c:v>
                </c:pt>
                <c:pt idx="3">
                  <c:v>8.7787900000000002E-2</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8.7635699999999997E-2</c:v>
                </c:pt>
                <c:pt idx="1">
                  <c:v>0.13895859999999999</c:v>
                </c:pt>
                <c:pt idx="2">
                  <c:v>5.31849E-2</c:v>
                </c:pt>
                <c:pt idx="3">
                  <c:v>0.16356129999999999</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0.84357899999999997</c:v>
                </c:pt>
                <c:pt idx="1">
                  <c:v>0.81241790000000003</c:v>
                </c:pt>
                <c:pt idx="2">
                  <c:v>0.85488200000000003</c:v>
                </c:pt>
                <c:pt idx="3">
                  <c:v>0.59359410000000001</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8.9575399999999999E-2</c:v>
                </c:pt>
                <c:pt idx="1">
                  <c:v>0.15768119999999999</c:v>
                </c:pt>
                <c:pt idx="2">
                  <c:v>0.1383363</c:v>
                </c:pt>
                <c:pt idx="3">
                  <c:v>6.2235199999999997E-2</c:v>
                </c:pt>
                <c:pt idx="4">
                  <c:v>0.17492350000000001</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5.7753899999999997E-2</c:v>
                </c:pt>
                <c:pt idx="1">
                  <c:v>8.8033600000000004E-2</c:v>
                </c:pt>
                <c:pt idx="2">
                  <c:v>5.5522599999999998E-2</c:v>
                </c:pt>
                <c:pt idx="3">
                  <c:v>7.1346800000000002E-2</c:v>
                </c:pt>
                <c:pt idx="4">
                  <c:v>8.0744200000000002E-2</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5.6641499999999997E-2</c:v>
                </c:pt>
                <c:pt idx="1">
                  <c:v>9.1024599999999997E-2</c:v>
                </c:pt>
                <c:pt idx="2">
                  <c:v>5.8756099999999999E-2</c:v>
                </c:pt>
                <c:pt idx="3">
                  <c:v>0.23071549999999999</c:v>
                </c:pt>
                <c:pt idx="4">
                  <c:v>8.9929700000000001E-2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0.77219369999999998</c:v>
                </c:pt>
                <c:pt idx="1">
                  <c:v>0.76848749999999999</c:v>
                </c:pt>
                <c:pt idx="2">
                  <c:v>0.90624749999999998</c:v>
                </c:pt>
                <c:pt idx="3">
                  <c:v>0.63661590000000001</c:v>
                </c:pt>
                <c:pt idx="4">
                  <c:v>0.61589070000000001</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South Tyneside and Sunderland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929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1,871</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50</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2809222974"/>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2,000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1,871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929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1236089647"/>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737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191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929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3061755571"/>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389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929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2503136175"/>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838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929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75598416"/>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68754451"/>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92682377"/>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13454186"/>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7657444"/>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11730676"/>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54740426"/>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32057773"/>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05003315"/>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91825269"/>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009296"/>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2219997"/>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04724292"/>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92383910"/>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24371331"/>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62036972"/>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2490834607"/>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3465862828"/>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1598488020"/>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1911021472"/>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2653914455"/>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4032893874"/>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3336687222"/>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635883568"/>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1476922780"/>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2979937831"/>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433573354"/>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2355205680"/>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53%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2733897498"/>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41%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3675831035"/>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987445977"/>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1297701661"/>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1095935828"/>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1224658908"/>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1114564187"/>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972385274"/>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1738647765"/>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2670018326"/>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381700384"/>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3482512311"/>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555710181"/>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2434620616"/>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3803412648"/>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1450044206"/>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3442242584"/>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4241242779"/>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957929195"/>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2530105745"/>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3681443438"/>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3517195653"/>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3212358853"/>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1432054478"/>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134476478"/>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1207009915"/>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2389128611"/>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1039644815"/>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635263270"/>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3514955877"/>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2825569076"/>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Q07. Patient felt the length of time waiting for diagnostic test results was about right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Q12. Patient was told they could have a family member, carer or friend with them when told diagnosis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Q13. Patient was definitely told sensitively that they had cancer</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Q15. Patient was definitely told about their diagnosis in an appropriate place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Q16. Patient was told they could go back later for more information about their diagnosis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Q17. Patient had a main point of contact within the care team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Q28. Patient definitely got the right level of support for their overall health and well being from hospital staff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Q29. Patient was offered information about how to get financial help or benefits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72575717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Q39. Patient was always able to discuss worries and fears with hospital staff while being treated as an outpatient or day case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7654969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Q43. Patient felt the length of waiting time at clinic and day unit for cancer treatment was about right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01993936"/>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Q44. Possible side effects from treatment were definitely explained in a way the patient could understand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86834419"/>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Q45. Patient was always offered practical advice on dealing with any immediate side effects from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001185138"/>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Q46. Patient was given information that they could access about support in dealing with immediate side effects from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52348659"/>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Q48. Patient was definitely able to discuss options for managing the impact of any long-term side effects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95669319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Q50. During treatment, the patient definitely got enough care and support at home from community or voluntary services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1445673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Q51. Patient definitely received the help or support needed from their GP practice since their cancer diagnosis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53%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70778712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Q53. After treatment, the patient definitely could get enough emotional support at home from community or voluntary services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41%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56009037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Q56. The whole care team worked well together</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64331960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Q57. Administration of care was very good or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30141524"/>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80954076"/>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896171411"/>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2730019097"/>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310182626"/>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057595" y="622300"/>
            <a:ext cx="4221028"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South Tyneside and Sunderland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4086385227"/>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352467308"/>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3473106926"/>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3854491062"/>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20732725"/>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875921855"/>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521130363"/>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3195585852"/>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2693987907"/>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3504060534"/>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1967253395"/>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1016534116"/>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987489780"/>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1365221606"/>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2652620488"/>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2834706669"/>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304911583"/>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1014937737"/>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131365819"/>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1121652961"/>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3027962678"/>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1360760378"/>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3335498560"/>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3661519129"/>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2712943141"/>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2096572128"/>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873782728"/>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2102656184"/>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626972120"/>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Q37. Patient was always treated with respect and dignity while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1566611505"/>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1834280073"/>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1305669341"/>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1870864453"/>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4031713278"/>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3118716705"/>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3467334110"/>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3985944487"/>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2406142092"/>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2851808473"/>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429153268"/>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862573159"/>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910522129"/>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2126374189"/>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3315239364"/>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109090073"/>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1649200674"/>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3048396551"/>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3247785933"/>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3065188119"/>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3004015591"/>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2141691786"/>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76594021"/>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3500313841"/>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3555500581"/>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4242813537"/>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2656160610"/>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2932570297"/>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3969825869"/>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4021935199"/>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4261118668"/>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696180535"/>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105947101"/>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2286263628"/>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796773023"/>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2256441257"/>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804462905"/>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1205877094"/>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71633240"/>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74149284"/>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96383017"/>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56605838"/>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6603958"/>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17172436"/>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0093155"/>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43708326"/>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47559128"/>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4187951285"/>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88854802"/>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17785942"/>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84294698"/>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3965422"/>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55699792"/>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17180651"/>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499024"/>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58457628"/>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4784337"/>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37495738"/>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54378093"/>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56659352"/>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82013624"/>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80832382"/>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05737366"/>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57215723"/>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78883761"/>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17899379"/>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91902967"/>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12192812"/>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45286621"/>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33177187"/>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26976298"/>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46123336"/>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71805316"/>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47809428"/>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58095888"/>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79197978"/>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72888062"/>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26781200"/>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40445438"/>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60251599"/>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13166376"/>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99536278"/>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53997643"/>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75307629"/>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3706054"/>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01674068"/>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16633937"/>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48075311"/>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45787719"/>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4694404"/>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9174440"/>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87285836"/>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61031533"/>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50065539"/>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01504817"/>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89765727"/>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60011075"/>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60255862"/>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91408846"/>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60705355"/>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84058482"/>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75644590"/>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37151347"/>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48810846"/>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22889791"/>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23345584"/>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72062303"/>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96486558"/>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3740599"/>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15213327"/>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34635555"/>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6372742"/>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36010392"/>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83829368"/>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92425383"/>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90485434"/>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87549084"/>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13311349"/>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27875010"/>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28614779"/>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26211687"/>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35092078"/>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14163616"/>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70561358"/>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57794464"/>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72497632"/>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0390554"/>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57097502"/>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72038125"/>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9160510"/>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50260160"/>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20281855"/>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87938556"/>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04901033"/>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41965112"/>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89329979"/>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08861277"/>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39504563"/>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41752563"/>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99217953"/>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89920202"/>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67520388"/>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88805441"/>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59795329"/>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29210259"/>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1554256"/>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46426496"/>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24907957"/>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93495877"/>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74971295"/>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43568051"/>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47856576"/>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8120460"/>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81502111"/>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93118646"/>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56046469"/>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91474115"/>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72935448"/>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21671233"/>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88126903"/>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057595" y="622300"/>
            <a:ext cx="4221028" cy="276999"/>
          </a:xfrm>
          <a:prstGeom prst="rect">
            <a:avLst/>
          </a:prstGeom>
          <a:noFill/>
        </p:spPr>
        <p:txBody>
          <a:bodyPr wrap="none" rtlCol="0">
            <a:spAutoFit/>
          </a:bodyPr>
          <a:lstStyle/>
          <a:p>
            <a:pPr algn="r"/>
            <a:r>
              <a:rPr lang="en-GB" sz="1200" b="1" noProof="0">
                <a:solidFill>
                  <a:srgbClr val="336E9F"/>
                </a:solidFill>
                <a:latin typeface="Arial"/>
                <a:cs typeface="Arial"/>
              </a:rPr>
              <a:t>South Tyneside and Sunderland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2.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26980</TotalTime>
  <Words>26287</Words>
  <Application>Microsoft Office PowerPoint</Application>
  <PresentationFormat>Custom</PresentationFormat>
  <Paragraphs>6585</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2026-06-26T16:11:57Z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