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5.8717199999999997E-2</c:v>
                </c:pt>
                <c:pt idx="1">
                  <c:v>6.3603999999999994E-2</c:v>
                </c:pt>
                <c:pt idx="2">
                  <c:v>5.66469E-2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5.4737099999999997E-2</c:v>
                </c:pt>
                <c:pt idx="1">
                  <c:v>8.1616800000000003E-2</c:v>
                </c:pt>
                <c:pt idx="2">
                  <c:v>3.1271300000000002E-2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5.8868900000000002E-2</c:v>
                </c:pt>
                <c:pt idx="1">
                  <c:v>6.85616E-2</c:v>
                </c:pt>
                <c:pt idx="2">
                  <c:v>2.8017E-2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0.92782540000000002</c:v>
                </c:pt>
                <c:pt idx="1">
                  <c:v>0.88031250000000005</c:v>
                </c:pt>
                <c:pt idx="2">
                  <c:v>0.97001649999999995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3.3442100000000002E-2</c:v>
                </c:pt>
                <c:pt idx="1">
                  <c:v>0.1194607</c:v>
                </c:pt>
                <c:pt idx="2">
                  <c:v>0.3257237</c:v>
                </c:pt>
                <c:pt idx="3">
                  <c:v>2.6581E-2</c:v>
                </c:pt>
                <c:pt idx="4">
                  <c:v>0.14020299999999999</c:v>
                </c:pt>
                <c:pt idx="5">
                  <c:v>8.3333500000000005E-2</c:v>
                </c:pt>
                <c:pt idx="6">
                  <c:v>5.6392100000000001E-2</c:v>
                </c:pt>
                <c:pt idx="7">
                  <c:v>0.2082956</c:v>
                </c:pt>
                <c:pt idx="8">
                  <c:v>7.9936199999999999E-2</c:v>
                </c:pt>
                <c:pt idx="9">
                  <c:v>0.16292719999999999</c:v>
                </c:pt>
                <c:pt idx="10">
                  <c:v>0.1104989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5.89376E-2</c:v>
                </c:pt>
                <c:pt idx="1">
                  <c:v>7.0694099999999996E-2</c:v>
                </c:pt>
                <c:pt idx="2">
                  <c:v>8.8865799999999995E-2</c:v>
                </c:pt>
                <c:pt idx="3">
                  <c:v>0.17698539999999999</c:v>
                </c:pt>
                <c:pt idx="4">
                  <c:v>0.1083095</c:v>
                </c:pt>
                <c:pt idx="5">
                  <c:v>6.7099500000000006E-2</c:v>
                </c:pt>
                <c:pt idx="6">
                  <c:v>7.6706499999999997E-2</c:v>
                </c:pt>
                <c:pt idx="7">
                  <c:v>0.1012546</c:v>
                </c:pt>
                <c:pt idx="8">
                  <c:v>0.18960070000000001</c:v>
                </c:pt>
                <c:pt idx="9">
                  <c:v>0.1151991</c:v>
                </c:pt>
                <c:pt idx="10">
                  <c:v>0.17490330000000001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6.8523799999999996E-2</c:v>
                </c:pt>
                <c:pt idx="1">
                  <c:v>5.6991699999999999E-2</c:v>
                </c:pt>
                <c:pt idx="2">
                  <c:v>4.1701099999999998E-2</c:v>
                </c:pt>
                <c:pt idx="3">
                  <c:v>0.1271804</c:v>
                </c:pt>
                <c:pt idx="4">
                  <c:v>0.1113176</c:v>
                </c:pt>
                <c:pt idx="5">
                  <c:v>5.83568E-2</c:v>
                </c:pt>
                <c:pt idx="6">
                  <c:v>7.9485E-2</c:v>
                </c:pt>
                <c:pt idx="7">
                  <c:v>3.7493600000000002E-2</c:v>
                </c:pt>
                <c:pt idx="8">
                  <c:v>9.8984299999999997E-2</c:v>
                </c:pt>
                <c:pt idx="9">
                  <c:v>0.1334601</c:v>
                </c:pt>
                <c:pt idx="10">
                  <c:v>6.6048300000000004E-2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0.93150049999999995</c:v>
                </c:pt>
                <c:pt idx="1">
                  <c:v>0.87248780000000004</c:v>
                </c:pt>
                <c:pt idx="2">
                  <c:v>0.87703390000000003</c:v>
                </c:pt>
                <c:pt idx="3">
                  <c:v>0.86581909999999995</c:v>
                </c:pt>
                <c:pt idx="4">
                  <c:v>0.82371819999999996</c:v>
                </c:pt>
                <c:pt idx="5">
                  <c:v>0.89353550000000004</c:v>
                </c:pt>
                <c:pt idx="6">
                  <c:v>0.83501749999999997</c:v>
                </c:pt>
                <c:pt idx="7">
                  <c:v>0.85017160000000003</c:v>
                </c:pt>
                <c:pt idx="8">
                  <c:v>0.87672300000000003</c:v>
                </c:pt>
                <c:pt idx="9">
                  <c:v>0.80944170000000004</c:v>
                </c:pt>
                <c:pt idx="10">
                  <c:v>0.80246280000000003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0.15230659999999999</c:v>
                </c:pt>
                <c:pt idx="1">
                  <c:v>9.7168099999999993E-2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6.5510399999999996E-2</c:v>
                </c:pt>
                <c:pt idx="1">
                  <c:v>7.4415499999999996E-2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8.2825399999999993E-2</c:v>
                </c:pt>
                <c:pt idx="1">
                  <c:v>0.1155943</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0.87578840000000002</c:v>
                </c:pt>
                <c:pt idx="1">
                  <c:v>0.81720159999999997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0.2297534</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0.35378150000000003</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0.19647619999999999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8.9415461000000001</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4.6996400000000001E-2</c:v>
                </c:pt>
                <c:pt idx="1">
                  <c:v>7.0432099999999997E-2</c:v>
                </c:pt>
                <c:pt idx="2">
                  <c:v>0.13939579999999999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4.4615599999999998E-2</c:v>
                </c:pt>
                <c:pt idx="1">
                  <c:v>5.9986299999999999E-2</c:v>
                </c:pt>
                <c:pt idx="2">
                  <c:v>0.19189300000000001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4.3127400000000003E-2</c:v>
                </c:pt>
                <c:pt idx="1">
                  <c:v>4.1301499999999998E-2</c:v>
                </c:pt>
                <c:pt idx="2">
                  <c:v>0.17608650000000001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0.91845739999999998</c:v>
                </c:pt>
                <c:pt idx="1">
                  <c:v>0.87684629999999997</c:v>
                </c:pt>
                <c:pt idx="2">
                  <c:v>0.39081529999999998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0.1020561</c:v>
                </c:pt>
                <c:pt idx="1">
                  <c:v>0.1667322</c:v>
                </c:pt>
                <c:pt idx="2">
                  <c:v>0.1153626</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0.1408499</c:v>
                </c:pt>
                <c:pt idx="1">
                  <c:v>8.1991300000000003E-2</c:v>
                </c:pt>
                <c:pt idx="2">
                  <c:v>8.1095299999999995E-2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0.16405030000000001</c:v>
                </c:pt>
                <c:pt idx="1">
                  <c:v>6.5331399999999998E-2</c:v>
                </c:pt>
                <c:pt idx="2">
                  <c:v>9.8400500000000002E-2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0.36115370000000002</c:v>
                </c:pt>
                <c:pt idx="1">
                  <c:v>0.86315810000000004</c:v>
                </c:pt>
                <c:pt idx="2">
                  <c:v>0.6928588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0.1656116</c:v>
                </c:pt>
                <c:pt idx="1">
                  <c:v>0.1082994</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9.3510599999999999E-2</c:v>
                </c:pt>
                <c:pt idx="1">
                  <c:v>0.22121779999999999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0.1249811</c:v>
                </c:pt>
                <c:pt idx="1">
                  <c:v>0.36995509999999998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0.55741459999999998</c:v>
                </c:pt>
                <c:pt idx="1">
                  <c:v>0.51907899999999996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6.4286300000000005E-2</c:v>
                </c:pt>
                <c:pt idx="1">
                  <c:v>0.16793079999999999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0.10120899999999999</c:v>
                </c:pt>
                <c:pt idx="1">
                  <c:v>0.11268400000000001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0.13361039999999999</c:v>
                </c:pt>
                <c:pt idx="1">
                  <c:v>0.1118248</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0.64591469999999995</c:v>
                </c:pt>
                <c:pt idx="1">
                  <c:v>0.58561620000000003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0.8273684</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0.76344080000000003</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0.77814570000000005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0.73139160000000003</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0.74015750000000002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0.84033610000000003</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0.83153350000000004</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0.83908050000000001</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0.85922330000000002</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0.84920629999999997</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0.94545449999999998</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0.913242</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0.91811849999999995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0.92967409999999995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0.94625409999999999</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0.14845800000000001</c:v>
                </c:pt>
                <c:pt idx="1">
                  <c:v>0.2690439</c:v>
                </c:pt>
                <c:pt idx="2">
                  <c:v>0.13664270000000001</c:v>
                </c:pt>
                <c:pt idx="3">
                  <c:v>0.14399380000000001</c:v>
                </c:pt>
                <c:pt idx="4">
                  <c:v>7.1805099999999997E-2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6.5275200000000005E-2</c:v>
                </c:pt>
                <c:pt idx="1">
                  <c:v>6.5654799999999999E-2</c:v>
                </c:pt>
                <c:pt idx="2">
                  <c:v>5.8973100000000001E-2</c:v>
                </c:pt>
                <c:pt idx="3">
                  <c:v>4.9049700000000002E-2</c:v>
                </c:pt>
                <c:pt idx="4">
                  <c:v>6.6413700000000006E-2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7.3576500000000003E-2</c:v>
                </c:pt>
                <c:pt idx="1">
                  <c:v>7.8841400000000006E-2</c:v>
                </c:pt>
                <c:pt idx="2">
                  <c:v>0.1016489</c:v>
                </c:pt>
                <c:pt idx="3">
                  <c:v>6.7895700000000003E-2</c:v>
                </c:pt>
                <c:pt idx="4">
                  <c:v>7.0762199999999997E-2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0.85724730000000005</c:v>
                </c:pt>
                <c:pt idx="1">
                  <c:v>0.74989749999999999</c:v>
                </c:pt>
                <c:pt idx="2">
                  <c:v>0.78356559999999997</c:v>
                </c:pt>
                <c:pt idx="3">
                  <c:v>0.86797619999999998</c:v>
                </c:pt>
                <c:pt idx="4">
                  <c:v>0.86466189999999998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0.73559319999999995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0.78417269999999994</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0.75492959999999998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0.78356159999999997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0.77581860000000002</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0.680203</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0.66071429999999998</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0.66182569999999996</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0.65656570000000003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0.69754249999999995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0.75451259999999998</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0.7553957</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0.75211269999999997</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0.75804199999999999</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0.77806790000000003</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0.75181160000000002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0.72513559999999999</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0.75035459999999998</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0.75698319999999997</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0.74540680000000004</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0.75855510000000004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0.81957780000000002</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0.85052320000000003</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0.83090379999999997</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0.85286099999999998</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0.93907560000000001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0.94181040000000005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0.93894390000000005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0.95765469999999997</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0.943662</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0.81263160000000001</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0.74946000000000002</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0.78382839999999998</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0.77759739999999999</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0.81846640000000004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0.96382979999999996</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0.95483870000000004</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0.96563569999999999</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0.95908349999999998</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0.97103660000000003</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0.91479820000000001</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0.87668159999999995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0.86452759999999995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0.88403359999999997</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0.88694269999999997</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0.91044780000000003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0.8938547</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0.90384609999999999</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0.91581999999999997</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0.92779290000000003</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3.7541900000000003E-2</c:v>
                </c:pt>
                <c:pt idx="1">
                  <c:v>5.0676100000000002E-2</c:v>
                </c:pt>
                <c:pt idx="2">
                  <c:v>7.2614100000000001E-2</c:v>
                </c:pt>
                <c:pt idx="3">
                  <c:v>9.41356E-2</c:v>
                </c:pt>
                <c:pt idx="4">
                  <c:v>3.4843699999999998E-2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4.0523900000000002E-2</c:v>
                </c:pt>
                <c:pt idx="1">
                  <c:v>5.7060399999999997E-2</c:v>
                </c:pt>
                <c:pt idx="2">
                  <c:v>0.1010688</c:v>
                </c:pt>
                <c:pt idx="3">
                  <c:v>6.7066700000000007E-2</c:v>
                </c:pt>
                <c:pt idx="4">
                  <c:v>3.4968300000000001E-2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2.8239199999999999E-2</c:v>
                </c:pt>
                <c:pt idx="1">
                  <c:v>9.1720999999999997E-2</c:v>
                </c:pt>
                <c:pt idx="2">
                  <c:v>0.11402420000000001</c:v>
                </c:pt>
                <c:pt idx="3">
                  <c:v>7.6881699999999997E-2</c:v>
                </c:pt>
                <c:pt idx="4">
                  <c:v>3.6253599999999997E-2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0.94692019999999999</c:v>
                </c:pt>
                <c:pt idx="1">
                  <c:v>0.85546359999999999</c:v>
                </c:pt>
                <c:pt idx="2">
                  <c:v>0.74128530000000004</c:v>
                </c:pt>
                <c:pt idx="3">
                  <c:v>0.82145380000000001</c:v>
                </c:pt>
                <c:pt idx="4">
                  <c:v>0.9458396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0.85084029999999999</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0.80698150000000002</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0.85015770000000002</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0.83255089999999998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0.8552632</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0.84782610000000003</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0.83963969999999999</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0.83192089999999996</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0.85913530000000005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0.86143789999999998</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0.73535349999999999</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0.7012195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0.71496059999999995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0.74809159999999997</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0.73469390000000001</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0.58064510000000003</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0.5964467</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0.6202531</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0.79741379999999995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0.85215600000000002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0.84335439999999995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0.86419760000000001</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0.85858579999999995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0.80253620000000003</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0.80510020000000004</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0.79285720000000004</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0.82724719999999996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0.81770149999999997</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0.83716480000000004</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0.81698110000000002</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0.7864662</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0.8696296</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0.81446110000000005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0.75167790000000001</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0.72829129999999997</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0.73317869999999996</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0.74541279999999999</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0.75620770000000004</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0.79673320000000003</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0.75499090000000002</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0.75248930000000003</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0.78984489999999996</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0.77034119999999995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0.88402619999999998</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0.86504420000000004</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0.90847460000000002</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0.9190083</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0.92097260000000003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0.1717098</c:v>
                </c:pt>
                <c:pt idx="1">
                  <c:v>0.1120464</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8.1359399999999998E-2</c:v>
                </c:pt>
                <c:pt idx="1">
                  <c:v>7.9403799999999997E-2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0.1185353</c:v>
                </c:pt>
                <c:pt idx="1">
                  <c:v>0.1712265</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0.78000829999999999</c:v>
                </c:pt>
                <c:pt idx="1">
                  <c:v>0.71461909999999995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0.98818899999999998</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0.99199999999999999</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0.9901316</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0.99418600000000001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0.9944598</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0.93046359999999995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0.9356913</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0.95300260000000003</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0.94549760000000005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0.94965670000000002</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0.67537309999999995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0.64638779999999996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0.67391310000000004</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0.71148460000000002</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0.65536729999999999</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0.76838240000000002</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0.70479700000000001</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0.71502589999999999</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0.77500000000000002</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0.71703300000000003</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0.74637679999999995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0.67777779999999999</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0.7279793</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0.7377049</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0.72252740000000004</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0.64732140000000005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0.68487390000000004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0.74242419999999998</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0.73148150000000001</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0.73248409999999997</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0.82014390000000004</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0.78597779999999995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0.80506330000000004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0.80434779999999995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0.75531919999999997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0.90196080000000001</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0.8920863</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0.89361699999999999</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0.89970499999999998</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0.9309463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0.79201679999999997</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0.79400000000000004</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0.78912689999999996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0.82775120000000002</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0.81981979999999999</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0.89891699999999997</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0.85877870000000001</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0.88390500000000005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0.86944440000000001</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0.87431689999999995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0.1412408</c:v>
                </c:pt>
                <c:pt idx="1">
                  <c:v>0.1553052</c:v>
                </c:pt>
                <c:pt idx="2">
                  <c:v>0.11422599999999999</c:v>
                </c:pt>
                <c:pt idx="3">
                  <c:v>7.3836200000000005E-2</c:v>
                </c:pt>
                <c:pt idx="4">
                  <c:v>9.4488000000000003E-2</c:v>
                </c:pt>
                <c:pt idx="5">
                  <c:v>0.14984349999999999</c:v>
                </c:pt>
                <c:pt idx="6">
                  <c:v>0.10975799999999999</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8.3884200000000006E-2</c:v>
                </c:pt>
                <c:pt idx="1">
                  <c:v>9.9209900000000004E-2</c:v>
                </c:pt>
                <c:pt idx="2">
                  <c:v>9.2406799999999997E-2</c:v>
                </c:pt>
                <c:pt idx="3">
                  <c:v>9.4326499999999994E-2</c:v>
                </c:pt>
                <c:pt idx="4">
                  <c:v>9.8732899999999998E-2</c:v>
                </c:pt>
                <c:pt idx="5">
                  <c:v>7.8899499999999997E-2</c:v>
                </c:pt>
                <c:pt idx="6">
                  <c:v>6.7007999999999998E-2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0.1790978</c:v>
                </c:pt>
                <c:pt idx="1">
                  <c:v>0.13288929999999999</c:v>
                </c:pt>
                <c:pt idx="2">
                  <c:v>0.13364100000000001</c:v>
                </c:pt>
                <c:pt idx="3">
                  <c:v>0.11973010000000001</c:v>
                </c:pt>
                <c:pt idx="4">
                  <c:v>0.2368179</c:v>
                </c:pt>
                <c:pt idx="5">
                  <c:v>0.1159651</c:v>
                </c:pt>
                <c:pt idx="6">
                  <c:v>9.0987899999999997E-2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0.75682369999999999</c:v>
                </c:pt>
                <c:pt idx="1">
                  <c:v>0.73103309999999999</c:v>
                </c:pt>
                <c:pt idx="2">
                  <c:v>0.72411239999999999</c:v>
                </c:pt>
                <c:pt idx="3">
                  <c:v>0.71837079999999998</c:v>
                </c:pt>
                <c:pt idx="4">
                  <c:v>0.6542502</c:v>
                </c:pt>
                <c:pt idx="5">
                  <c:v>0.83105830000000003</c:v>
                </c:pt>
                <c:pt idx="6">
                  <c:v>0.8639173</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0.89891699999999997</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0.8823529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0.86835439999999997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0.86684779999999995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0.8632708</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0.8232931</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0.84135979999999999</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0.84761909999999996</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0.8865672</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0.89350649999999998</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0.87912089999999998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0.84946239999999995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0.8169014</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0.86592179999999996</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0.83977900000000005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0.79411759999999998</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0.85507239999999995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0.85542169999999995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0.87570619999999999</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0.89325849999999996</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0.87628870000000003</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0.88709680000000002</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0.87817259999999997</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0.86746990000000002</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0.85989009999999999</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0.84924619999999995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0.8668342</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0.875969</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0.87385740000000001</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0.79707499999999998</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0.69705879999999998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0.79290780000000005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0.80722890000000003</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0.78620690000000004</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0.83798890000000004</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0.82122899999999999</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0.80882350000000003</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0.81333330000000004</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0.86250000000000004</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6.3761999999999999E-2</c:v>
                </c:pt>
                <c:pt idx="1">
                  <c:v>6.9042999999999993E-2</c:v>
                </c:pt>
                <c:pt idx="2">
                  <c:v>0.27851949999999998</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4.0533699999999999E-2</c:v>
                </c:pt>
                <c:pt idx="1">
                  <c:v>8.0560099999999996E-2</c:v>
                </c:pt>
                <c:pt idx="2">
                  <c:v>0.1326841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5.5887899999999997E-2</c:v>
                </c:pt>
                <c:pt idx="1">
                  <c:v>8.6030899999999993E-2</c:v>
                </c:pt>
                <c:pt idx="2">
                  <c:v>0.12529299999999999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0.9236801</c:v>
                </c:pt>
                <c:pt idx="1">
                  <c:v>0.76805869999999998</c:v>
                </c:pt>
                <c:pt idx="2">
                  <c:v>0.74468939999999995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0.85263160000000005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0.86187849999999999</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0.84693879999999999</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0.79591829999999997</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0.83668339999999997</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0.83762879999999995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0.56572769999999994</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0.55605380000000004</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0.578125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0.59930910000000004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0.58169939999999998</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0.60323890000000002</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0.59295500000000001</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0.61240309999999998</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0.62232419999999999</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0.63105409999999995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0.85609760000000001</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0.85819069999999997</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0.87376730000000002</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0.86388390000000004</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0.88474580000000003</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0.71179879999999995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0.71868980000000005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0.70137819999999995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0.74811459999999996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0.73446330000000004</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0.74768089999999998</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0.71962619999999999</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0.71791050000000001</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0.76470590000000005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0.74624829999999998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0.52764979999999995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0.55047619999999997</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0.53658539999999999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0.57142859999999995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0.56329110000000004</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0.60784320000000003</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0.58307209999999998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0.18149299999999999</c:v>
                </c:pt>
                <c:pt idx="1">
                  <c:v>0.10074139999999999</c:v>
                </c:pt>
                <c:pt idx="2">
                  <c:v>4.9092400000000001E-2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6.9053100000000006E-2</c:v>
                </c:pt>
                <c:pt idx="1">
                  <c:v>4.5077300000000001E-2</c:v>
                </c:pt>
                <c:pt idx="2">
                  <c:v>2.2003499999999999E-2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8.1571299999999999E-2</c:v>
                </c:pt>
                <c:pt idx="1">
                  <c:v>3.90415E-2</c:v>
                </c:pt>
                <c:pt idx="2">
                  <c:v>5.0520000000000003E-4</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0.7354077</c:v>
                </c:pt>
                <c:pt idx="1">
                  <c:v>0.94943230000000001</c:v>
                </c:pt>
                <c:pt idx="2">
                  <c:v>0.99447229999999998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0.59580049999999996</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0.59708740000000005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0.63333329999999999</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0.66353379999999995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0.65107910000000002</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0.88138689999999997</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0.85610200000000003</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0.86800580000000005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0.87375890000000001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0.87533159999999999</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0.91165410000000002</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0.88533839999999997</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0.88789240000000003</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0.91029409999999999</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0.91746899999999998</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0.67881550000000002</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0.66742080000000004</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0.68262409999999996</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0.70892860000000002</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0.69579829999999998</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0.84496119999999997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0.84355829999999998</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0.8322368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0.86740329999999999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0.39705879999999999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0.41290320000000003</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0.32926830000000001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0.42207790000000001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0.36257309999999998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8.9343337999999992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8.8093462000000002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8.9149560999999995</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8.9869374999999998</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8.9502020000000009</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0.44480520000000001</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0.40121580000000001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0.3937947</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0.42931940000000002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0.3908046</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4.0332399999999997E-2</c:v>
                </c:pt>
                <c:pt idx="1">
                  <c:v>4.6483200000000002E-2</c:v>
                </c:pt>
                <c:pt idx="2">
                  <c:v>5.5744700000000001E-2</c:v>
                </c:pt>
                <c:pt idx="3">
                  <c:v>0.1312391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5.4588100000000001E-2</c:v>
                </c:pt>
                <c:pt idx="1">
                  <c:v>5.7442600000000003E-2</c:v>
                </c:pt>
                <c:pt idx="2">
                  <c:v>5.7096399999999999E-2</c:v>
                </c:pt>
                <c:pt idx="3">
                  <c:v>9.7376500000000005E-2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8.5452500000000001E-2</c:v>
                </c:pt>
                <c:pt idx="1">
                  <c:v>0.13661390000000001</c:v>
                </c:pt>
                <c:pt idx="2">
                  <c:v>5.1499000000000003E-2</c:v>
                </c:pt>
                <c:pt idx="3">
                  <c:v>0.15876699999999999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0.81053149999999996</c:v>
                </c:pt>
                <c:pt idx="1">
                  <c:v>0.81693269999999996</c:v>
                </c:pt>
                <c:pt idx="2">
                  <c:v>0.85672590000000004</c:v>
                </c:pt>
                <c:pt idx="3">
                  <c:v>0.62208110000000005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8.6722300000000002E-2</c:v>
                </c:pt>
                <c:pt idx="1">
                  <c:v>0.15575069999999999</c:v>
                </c:pt>
                <c:pt idx="2">
                  <c:v>0.13650680000000001</c:v>
                </c:pt>
                <c:pt idx="3">
                  <c:v>5.9547700000000002E-2</c:v>
                </c:pt>
                <c:pt idx="4">
                  <c:v>0.1713816</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6.3460100000000005E-2</c:v>
                </c:pt>
                <c:pt idx="1">
                  <c:v>9.1894600000000007E-2</c:v>
                </c:pt>
                <c:pt idx="2">
                  <c:v>5.9181499999999998E-2</c:v>
                </c:pt>
                <c:pt idx="3">
                  <c:v>7.6721800000000007E-2</c:v>
                </c:pt>
                <c:pt idx="4">
                  <c:v>8.7828100000000006E-2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5.37884E-2</c:v>
                </c:pt>
                <c:pt idx="1">
                  <c:v>8.9094099999999996E-2</c:v>
                </c:pt>
                <c:pt idx="2">
                  <c:v>5.6926600000000001E-2</c:v>
                </c:pt>
                <c:pt idx="3">
                  <c:v>0.22802800000000001</c:v>
                </c:pt>
                <c:pt idx="4">
                  <c:v>8.6387699999999998E-2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0.74497849999999999</c:v>
                </c:pt>
                <c:pt idx="1">
                  <c:v>0.72683540000000002</c:v>
                </c:pt>
                <c:pt idx="2">
                  <c:v>0.88303330000000002</c:v>
                </c:pt>
                <c:pt idx="3">
                  <c:v>0.63418770000000002</c:v>
                </c:pt>
                <c:pt idx="4">
                  <c:v>0.57657530000000001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South Tees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774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1,655</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47</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872699182"/>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774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745005877"/>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345458345"/>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786840760"/>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726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774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5439519"/>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807019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1411535"/>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7163063"/>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7584141"/>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0982153"/>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948640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4518849"/>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820193"/>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3238952"/>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527271"/>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8696763"/>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5265790"/>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473230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237257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056092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043422923"/>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802638424"/>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548231643"/>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727773726"/>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348808929"/>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915128039"/>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12219518"/>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632596972"/>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691467564"/>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096530077"/>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37975592"/>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303184904"/>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631767275"/>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604844577"/>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63737865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157837938"/>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51519508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957891316"/>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572287589"/>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416193766"/>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834630001"/>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643845629"/>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354677305"/>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368351237"/>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780244946"/>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762097831"/>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11908387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723947200"/>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274796273"/>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4014414542"/>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136244949"/>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392306955"/>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79094602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630534077"/>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186843145"/>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571211312"/>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415609351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680583090"/>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444366937"/>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938223472"/>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066280766"/>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282990283"/>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14716140"/>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Q41_1. Beforehand patient completely had enough understandable information about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Q42_4. Patient completely had enough understandable information about their response to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651353299"/>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91779690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4026734877"/>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773119092"/>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847876" y="622300"/>
            <a:ext cx="3430747"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South Tees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096776129"/>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062930275"/>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63926872"/>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88693388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872883757"/>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787658228"/>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34385246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664296570"/>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535142211"/>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74725707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229425602"/>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4032749819"/>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461356321"/>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355423376"/>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731043597"/>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35772857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455994703"/>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616226222"/>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599945168"/>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637169238"/>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813268541"/>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266304493"/>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500075227"/>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796952997"/>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715509455"/>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559494758"/>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75962068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83028157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341527"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South Tees Hospitals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659379148"/>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824800282"/>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897930268"/>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781145015"/>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462469502"/>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2783497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5654878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906726742"/>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741641741"/>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131859279"/>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949797309"/>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443844161"/>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69806187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328426511"/>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36859878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255270481"/>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15982706"/>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318690566"/>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854034073"/>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029513558"/>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810420531"/>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393413695"/>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98612842"/>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354261367"/>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853171239"/>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453467220"/>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913590335"/>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630943976"/>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728420433"/>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124405485"/>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135070102"/>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893658686"/>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20190164"/>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163168661"/>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504673910"/>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12858705"/>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892643458"/>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439458547"/>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0762829"/>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4778249"/>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1756080"/>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0935241"/>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7688709"/>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5485825"/>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01509786"/>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2619676"/>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5133623"/>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50923166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3746843"/>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0954869"/>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0757414"/>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7622716"/>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2385052"/>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9357753"/>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7608014"/>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369897"/>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709443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8748864"/>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0159124"/>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4385035"/>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7532161"/>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7983194"/>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5636310"/>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0049874"/>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1820784"/>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717888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2959879"/>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974840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7954024"/>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122343"/>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5185032"/>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2963659"/>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6574985"/>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3797446"/>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1927135"/>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1268082"/>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309818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0152939"/>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7064665"/>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7540921"/>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581345"/>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7050721"/>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2027641"/>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9343222"/>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2864366"/>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1753846"/>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6465617"/>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4912720"/>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2344914"/>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2229776"/>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111647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148568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3005955"/>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294831"/>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767223"/>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0854379"/>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8723033"/>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9104154"/>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6107834"/>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3618651"/>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7187592"/>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513264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7296664"/>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8616370"/>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7702673"/>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4781838"/>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971591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0320100"/>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9985339"/>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711793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2061141"/>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6690642"/>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208302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055194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3647282"/>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5881797"/>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0750511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061485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1194317"/>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8297805"/>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0867741"/>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676877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1424613"/>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557994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3501279"/>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4709294"/>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6501859"/>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103676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4099017"/>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673356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7143165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6017680"/>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7167586"/>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0123167"/>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9073445"/>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9694576"/>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4489327"/>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5163478"/>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3282964"/>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2157961"/>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904499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6410946"/>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5569467"/>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632581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2771663"/>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5438162"/>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8586416"/>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6074411"/>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8629713"/>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0625532"/>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3078221"/>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1022507"/>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6150678"/>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016458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1600105"/>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459670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0304837"/>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699083"/>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8347305"/>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508104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847876" y="622300"/>
            <a:ext cx="3430747" cy="276999"/>
          </a:xfrm>
          <a:prstGeom prst="rect">
            <a:avLst/>
          </a:prstGeom>
          <a:noFill/>
        </p:spPr>
        <p:txBody>
          <a:bodyPr wrap="none" rtlCol="0">
            <a:spAutoFit/>
          </a:bodyPr>
          <a:lstStyle/>
          <a:p>
            <a:pPr algn="r"/>
            <a:r>
              <a:rPr lang="en-GB" sz="1200" b="1" noProof="0">
                <a:solidFill>
                  <a:srgbClr val="336E9F"/>
                </a:solidFill>
                <a:latin typeface="Arial"/>
                <a:cs typeface="Arial"/>
              </a:rPr>
              <a:t>South Tees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25973</Words>
  <Application>Microsoft Office PowerPoint</Application>
  <PresentationFormat>Custom</PresentationFormat>
  <Paragraphs>6499</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