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5.7460299999999999E-2</c:v>
                </c:pt>
                <c:pt idx="1">
                  <c:v>6.1549399999999997E-2</c:v>
                </c:pt>
                <c:pt idx="2">
                  <c:v>5.5112599999999998E-2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5.72509E-2</c:v>
                </c:pt>
                <c:pt idx="1">
                  <c:v>8.57261E-2</c:v>
                </c:pt>
                <c:pt idx="2">
                  <c:v>3.43399E-2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5.7611999999999997E-2</c:v>
                </c:pt>
                <c:pt idx="1">
                  <c:v>6.6506899999999994E-2</c:v>
                </c:pt>
                <c:pt idx="2">
                  <c:v>2.6482700000000001E-2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0.9119041</c:v>
                </c:pt>
                <c:pt idx="1">
                  <c:v>0.85748539999999995</c:v>
                </c:pt>
                <c:pt idx="2">
                  <c:v>0.94958699999999996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2.7182700000000001E-2</c:v>
                </c:pt>
                <c:pt idx="1">
                  <c:v>0.1167595</c:v>
                </c:pt>
                <c:pt idx="2">
                  <c:v>0.32380140000000002</c:v>
                </c:pt>
                <c:pt idx="3">
                  <c:v>4.5428000000000003E-2</c:v>
                </c:pt>
                <c:pt idx="4">
                  <c:v>0.13165170000000001</c:v>
                </c:pt>
                <c:pt idx="5">
                  <c:v>7.6596300000000006E-2</c:v>
                </c:pt>
                <c:pt idx="6">
                  <c:v>5.3713799999999999E-2</c:v>
                </c:pt>
                <c:pt idx="7">
                  <c:v>0.20623949999999999</c:v>
                </c:pt>
                <c:pt idx="8">
                  <c:v>0.1006534</c:v>
                </c:pt>
                <c:pt idx="9">
                  <c:v>0.15395449999999999</c:v>
                </c:pt>
                <c:pt idx="10">
                  <c:v>0.1096244</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7.1456199999999997E-2</c:v>
                </c:pt>
                <c:pt idx="1">
                  <c:v>7.60966E-2</c:v>
                </c:pt>
                <c:pt idx="2">
                  <c:v>9.2710399999999998E-2</c:v>
                </c:pt>
                <c:pt idx="3">
                  <c:v>0.13929130000000001</c:v>
                </c:pt>
                <c:pt idx="4">
                  <c:v>0.12541189999999999</c:v>
                </c:pt>
                <c:pt idx="5">
                  <c:v>8.0573800000000001E-2</c:v>
                </c:pt>
                <c:pt idx="6">
                  <c:v>8.20631E-2</c:v>
                </c:pt>
                <c:pt idx="7">
                  <c:v>0.10536669999999999</c:v>
                </c:pt>
                <c:pt idx="8">
                  <c:v>0.1481663</c:v>
                </c:pt>
                <c:pt idx="9">
                  <c:v>0.1331444</c:v>
                </c:pt>
                <c:pt idx="10">
                  <c:v>0.17665220000000001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6.22645E-2</c:v>
                </c:pt>
                <c:pt idx="1">
                  <c:v>5.4290499999999998E-2</c:v>
                </c:pt>
                <c:pt idx="2">
                  <c:v>3.9778800000000003E-2</c:v>
                </c:pt>
                <c:pt idx="3">
                  <c:v>0.1460275</c:v>
                </c:pt>
                <c:pt idx="4">
                  <c:v>0.10276639999999999</c:v>
                </c:pt>
                <c:pt idx="5">
                  <c:v>5.1619600000000002E-2</c:v>
                </c:pt>
                <c:pt idx="6">
                  <c:v>7.6806700000000006E-2</c:v>
                </c:pt>
                <c:pt idx="7">
                  <c:v>3.54376E-2</c:v>
                </c:pt>
                <c:pt idx="8">
                  <c:v>0.1197015</c:v>
                </c:pt>
                <c:pt idx="9">
                  <c:v>0.1244874</c:v>
                </c:pt>
                <c:pt idx="10">
                  <c:v>6.5173800000000004E-2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0.89075629999999995</c:v>
                </c:pt>
                <c:pt idx="1">
                  <c:v>0.87972499999999998</c:v>
                </c:pt>
                <c:pt idx="2">
                  <c:v>0.93090229999999996</c:v>
                </c:pt>
                <c:pt idx="3">
                  <c:v>0.82623069999999998</c:v>
                </c:pt>
                <c:pt idx="4">
                  <c:v>0.85034149999999997</c:v>
                </c:pt>
                <c:pt idx="5">
                  <c:v>0.86920050000000004</c:v>
                </c:pt>
                <c:pt idx="6">
                  <c:v>0.83556859999999999</c:v>
                </c:pt>
                <c:pt idx="7">
                  <c:v>0.87018600000000002</c:v>
                </c:pt>
                <c:pt idx="8">
                  <c:v>0.79998930000000001</c:v>
                </c:pt>
                <c:pt idx="9">
                  <c:v>0.77950569999999997</c:v>
                </c:pt>
                <c:pt idx="10">
                  <c:v>0.88039520000000004</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0.1438316</c:v>
                </c:pt>
                <c:pt idx="1">
                  <c:v>9.50381E-2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8.2460199999999997E-2</c:v>
                </c:pt>
                <c:pt idx="1">
                  <c:v>7.8675300000000004E-2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7.43505E-2</c:v>
                </c:pt>
                <c:pt idx="1">
                  <c:v>0.11346440000000001</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0.88329089999999999</c:v>
                </c:pt>
                <c:pt idx="1">
                  <c:v>0.78306140000000002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0.22465940000000001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0.3639694</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0.19138230000000001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8.9199146000000002</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4.5225500000000002E-2</c:v>
                </c:pt>
                <c:pt idx="1">
                  <c:v>6.8821300000000002E-2</c:v>
                </c:pt>
                <c:pt idx="2">
                  <c:v>0.137792</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4.81573E-2</c:v>
                </c:pt>
                <c:pt idx="1">
                  <c:v>6.3208E-2</c:v>
                </c:pt>
                <c:pt idx="2">
                  <c:v>0.19510060000000001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4.13566E-2</c:v>
                </c:pt>
                <c:pt idx="1">
                  <c:v>3.9690599999999999E-2</c:v>
                </c:pt>
                <c:pt idx="2">
                  <c:v>0.17448269999999999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0.89115299999999997</c:v>
                </c:pt>
                <c:pt idx="1">
                  <c:v>0.88187629999999995</c:v>
                </c:pt>
                <c:pt idx="2">
                  <c:v>0.50099930000000004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8.8412400000000002E-2</c:v>
                </c:pt>
                <c:pt idx="1">
                  <c:v>0.15907299999999999</c:v>
                </c:pt>
                <c:pt idx="2">
                  <c:v>0.1119653</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0.16813729999999999</c:v>
                </c:pt>
                <c:pt idx="1">
                  <c:v>9.7309599999999996E-2</c:v>
                </c:pt>
                <c:pt idx="2">
                  <c:v>8.7889999999999996E-2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0.1504066</c:v>
                </c:pt>
                <c:pt idx="1">
                  <c:v>5.76722E-2</c:v>
                </c:pt>
                <c:pt idx="2">
                  <c:v>9.5003099999999993E-2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0.31922230000000001</c:v>
                </c:pt>
                <c:pt idx="1">
                  <c:v>0.80080099999999999</c:v>
                </c:pt>
                <c:pt idx="2">
                  <c:v>0.65796529999999998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0.16046569999999999</c:v>
                </c:pt>
                <c:pt idx="1">
                  <c:v>0.1062898</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0.10380250000000001</c:v>
                </c:pt>
                <c:pt idx="1">
                  <c:v>0.2252371</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0.1198352</c:v>
                </c:pt>
                <c:pt idx="1">
                  <c:v>0.36794549999999998</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0.44720379999999998</c:v>
                </c:pt>
                <c:pt idx="1">
                  <c:v>0.32894269999999998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6.0210899999999998E-2</c:v>
                </c:pt>
                <c:pt idx="1">
                  <c:v>0.15816859999999999</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0.1093597</c:v>
                </c:pt>
                <c:pt idx="1">
                  <c:v>0.1322084</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0.12953500000000001</c:v>
                </c:pt>
                <c:pt idx="1">
                  <c:v>0.1020626</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0.66809110000000005</c:v>
                </c:pt>
                <c:pt idx="1">
                  <c:v>0.58904520000000005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0.8625678</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0.78296149999999998</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0.8258643</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0.79591829999999997</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0.80650999999999995</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0.85379059999999996</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0.83910390000000001</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0.86794870000000002</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0.84905660000000005</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0.86714539999999996</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0.94296579999999997</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0.93803420000000004</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0.9311741</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0.93665160000000003</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0.95229010000000003</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0.146206</c:v>
                </c:pt>
                <c:pt idx="1">
                  <c:v>0.26658330000000002</c:v>
                </c:pt>
                <c:pt idx="2">
                  <c:v>0.1340702</c:v>
                </c:pt>
                <c:pt idx="3">
                  <c:v>0.141933</c:v>
                </c:pt>
                <c:pt idx="4">
                  <c:v>6.9774199999999995E-2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6.97792E-2</c:v>
                </c:pt>
                <c:pt idx="1">
                  <c:v>7.0576E-2</c:v>
                </c:pt>
                <c:pt idx="2">
                  <c:v>6.4118099999999997E-2</c:v>
                </c:pt>
                <c:pt idx="3">
                  <c:v>5.3171200000000002E-2</c:v>
                </c:pt>
                <c:pt idx="4">
                  <c:v>7.0475499999999996E-2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7.1324499999999999E-2</c:v>
                </c:pt>
                <c:pt idx="1">
                  <c:v>7.6380799999999999E-2</c:v>
                </c:pt>
                <c:pt idx="2">
                  <c:v>9.9076399999999995E-2</c:v>
                </c:pt>
                <c:pt idx="3">
                  <c:v>6.5835000000000005E-2</c:v>
                </c:pt>
                <c:pt idx="4">
                  <c:v>6.8731299999999995E-2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0.85458339999999999</c:v>
                </c:pt>
                <c:pt idx="1">
                  <c:v>0.75556780000000001</c:v>
                </c:pt>
                <c:pt idx="2">
                  <c:v>0.77806660000000005</c:v>
                </c:pt>
                <c:pt idx="3">
                  <c:v>0.84433519999999995</c:v>
                </c:pt>
                <c:pt idx="4">
                  <c:v>0.85957380000000005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0.81132079999999995</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0.79704799999999998</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0.80769230000000003</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0.82311319999999999</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0.78125</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0.68867920000000005</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0.65625</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0.73010920000000001</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0.71914129999999998</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0.71681419999999996</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0.80813009999999996</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0.78141130000000003</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0.77789699999999995</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0.80773879999999998</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0.79166669999999995</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0.7728758</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0.75820379999999998</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0.77443609999999996</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0.77533580000000002</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0.76816079999999998</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0.70350880000000005</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0.80327870000000001</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0.84069760000000004</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0.84099869999999999</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0.8634868</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0.97468350000000004</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0.95967740000000001</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0.96305730000000001</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0.95224310000000001</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0.94784170000000001</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0.83182639999999997</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0.79838710000000002</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0.81074170000000001</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0.81540699999999999</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0.79928310000000002</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0.95849059999999997</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0.96887959999999995</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0.96662389999999998</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0.97383719999999996</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0.95220590000000005</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0.89759029999999995</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0.86899559999999998</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0.87061999999999995</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0.86798180000000003</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0.86100390000000004</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0.91806019999999999</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0.92432429999999999</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0.90939599999999998</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0.91381500000000004</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0.91547049999999996</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3.5870800000000001E-2</c:v>
                </c:pt>
                <c:pt idx="1">
                  <c:v>4.8863999999999998E-2</c:v>
                </c:pt>
                <c:pt idx="2">
                  <c:v>7.1117399999999997E-2</c:v>
                </c:pt>
                <c:pt idx="3">
                  <c:v>9.2033900000000002E-2</c:v>
                </c:pt>
                <c:pt idx="4">
                  <c:v>3.3584000000000003E-2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4.3866200000000001E-2</c:v>
                </c:pt>
                <c:pt idx="1">
                  <c:v>6.0684500000000002E-2</c:v>
                </c:pt>
                <c:pt idx="2">
                  <c:v>0.10406219999999999</c:v>
                </c:pt>
                <c:pt idx="3">
                  <c:v>7.1270200000000006E-2</c:v>
                </c:pt>
                <c:pt idx="4">
                  <c:v>3.7487600000000003E-2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2.6568100000000001E-2</c:v>
                </c:pt>
                <c:pt idx="1">
                  <c:v>8.9909000000000003E-2</c:v>
                </c:pt>
                <c:pt idx="2">
                  <c:v>0.1125275</c:v>
                </c:pt>
                <c:pt idx="3">
                  <c:v>7.4779999999999999E-2</c:v>
                </c:pt>
                <c:pt idx="4">
                  <c:v>3.4993999999999997E-2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0.95043580000000005</c:v>
                </c:pt>
                <c:pt idx="1">
                  <c:v>0.86021440000000005</c:v>
                </c:pt>
                <c:pt idx="2">
                  <c:v>0.79746019999999995</c:v>
                </c:pt>
                <c:pt idx="3">
                  <c:v>0.78803239999999997</c:v>
                </c:pt>
                <c:pt idx="4">
                  <c:v>0.94284000000000001</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0.87198509999999996</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0.89251440000000004</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0.8651276</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0.88434420000000002</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0.86538459999999995</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0.86743040000000005</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0.84827580000000002</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0.86559140000000001</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0.86391249999999997</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0.85714290000000004</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0.78102190000000005</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0.74038459999999995</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0.75060530000000003</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0.75543479999999996</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0.74099490000000001</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0.5843621</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0.6058559</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0.57798170000000004</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0.76739559999999996</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0.84536080000000002</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0.84519350000000004</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0.85572839999999994</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0.84990960000000004</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0.84488450000000004</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0.79620029999999997</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0.80978260000000002</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0.81004900000000002</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0.828125</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0.84912279999999996</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0.82396999999999998</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0.83276450000000002</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0.85026040000000003</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0.85667219999999999</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0.80582520000000002</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0.8054711</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0.77299410000000002</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0.75723830000000003</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0.78571429999999998</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0.79738560000000003</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0.77642979999999995</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0.80588879999999996</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0.77506109999999995</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0.77554179999999995</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0.95471700000000004</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0.94433400000000001</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0.91592359999999995</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0.9375867</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0.94903340000000003</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0.16707910000000001</c:v>
                </c:pt>
                <c:pt idx="1">
                  <c:v>0.10879759999999999</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9.0620800000000001E-2</c:v>
                </c:pt>
                <c:pt idx="1">
                  <c:v>8.5901400000000003E-2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0.11390459999999999</c:v>
                </c:pt>
                <c:pt idx="1">
                  <c:v>0.16797770000000001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0.76902610000000005</c:v>
                </c:pt>
                <c:pt idx="1">
                  <c:v>0.70414670000000001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0.99233720000000003</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0.9836066</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0.99107140000000005</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0.99404760000000003</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0.97647059999999997</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0.94936710000000002</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0.95681070000000001</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0.92307689999999998</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0.93446600000000002</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0.95886079999999996</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0.67300380000000004</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0.62231760000000003</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0.65950920000000002</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0.62459549999999997</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0.71739129999999995</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0.78518520000000003</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0.67647060000000003</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0.75075080000000005</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0.70700640000000003</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0.7725322</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0.77573530000000002</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0.67932490000000001</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0.6875</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0.71962619999999999</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0.72765959999999996</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0.67713000000000001</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0.69499999999999995</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0.74113479999999998</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0.6860465</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0.76960779999999995</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0.82846710000000001</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0.72427980000000003</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0.7829912</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0.72923079999999996</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0.81434600000000001</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0.91495599999999999</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0.89285709999999996</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0.89879520000000002</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0.90960450000000004</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0.89849630000000003</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0.79282870000000005</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0.80621120000000002</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0.79746839999999997</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0.7971781</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0.87360599999999999</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0.88034190000000001</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0.91265059999999998</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0.87419349999999996</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0.88744590000000001</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0.1303542</c:v>
                </c:pt>
                <c:pt idx="1">
                  <c:v>0.14336769999999999</c:v>
                </c:pt>
                <c:pt idx="2">
                  <c:v>0.1029264</c:v>
                </c:pt>
                <c:pt idx="3">
                  <c:v>6.2924900000000006E-2</c:v>
                </c:pt>
                <c:pt idx="4">
                  <c:v>8.2609600000000005E-2</c:v>
                </c:pt>
                <c:pt idx="5">
                  <c:v>0.13870099999999999</c:v>
                </c:pt>
                <c:pt idx="6">
                  <c:v>0.1012303</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0.1056574</c:v>
                </c:pt>
                <c:pt idx="1">
                  <c:v>0.1230849</c:v>
                </c:pt>
                <c:pt idx="2">
                  <c:v>0.115006</c:v>
                </c:pt>
                <c:pt idx="3">
                  <c:v>0.11614919999999999</c:v>
                </c:pt>
                <c:pt idx="4">
                  <c:v>0.12248970000000001</c:v>
                </c:pt>
                <c:pt idx="5">
                  <c:v>0.10118439999999999</c:v>
                </c:pt>
                <c:pt idx="6">
                  <c:v>8.4063299999999994E-2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0.16821120000000001</c:v>
                </c:pt>
                <c:pt idx="1">
                  <c:v>0.1209518</c:v>
                </c:pt>
                <c:pt idx="2">
                  <c:v>0.1223414</c:v>
                </c:pt>
                <c:pt idx="3">
                  <c:v>0.1088187</c:v>
                </c:pt>
                <c:pt idx="4">
                  <c:v>0.22493940000000001</c:v>
                </c:pt>
                <c:pt idx="5">
                  <c:v>0.1048226</c:v>
                </c:pt>
                <c:pt idx="6">
                  <c:v>8.2460199999999997E-2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0.81016869999999996</c:v>
                </c:pt>
                <c:pt idx="1">
                  <c:v>0.76071250000000001</c:v>
                </c:pt>
                <c:pt idx="2">
                  <c:v>0.72471359999999996</c:v>
                </c:pt>
                <c:pt idx="3">
                  <c:v>0.7699163</c:v>
                </c:pt>
                <c:pt idx="4">
                  <c:v>0.71006820000000004</c:v>
                </c:pt>
                <c:pt idx="5">
                  <c:v>0.85317180000000004</c:v>
                </c:pt>
                <c:pt idx="6">
                  <c:v>0.89835690000000001</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0.89454540000000005</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0.85833329999999997</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0.89442809999999995</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0.88124999999999998</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0.89873420000000004</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0.88559319999999997</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0.85308059999999997</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0.85512370000000004</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0.82396999999999998</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0.85786799999999996</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0.86274510000000004</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0.85344830000000005</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0.87640450000000003</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0.80769230000000003</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0.81538460000000001</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0.84883719999999996</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0.87179490000000004</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0.8518519</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0.75572519999999999</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0.78282830000000003</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0.81052630000000003</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0.84328360000000002</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0.90425529999999998</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0.90322579999999997</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0.88928569999999996</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0.88065839999999995</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0.93370160000000002</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0.87142850000000005</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0.81467179999999995</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0.85319149999999999</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0.84951449999999995</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0.8832335</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0.91311750000000003</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0.89698049999999996</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0.89397320000000002</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0.89152120000000001</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0.88906499999999999</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0.83333330000000005</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0.85234900000000002</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0.77611940000000001</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0.74371860000000001</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0.78609629999999997</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0.81679389999999996</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6.2234499999999998E-2</c:v>
                </c:pt>
                <c:pt idx="1">
                  <c:v>6.7072400000000004E-2</c:v>
                </c:pt>
                <c:pt idx="2">
                  <c:v>0.27433689999999999</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4.3588599999999998E-2</c:v>
                </c:pt>
                <c:pt idx="1">
                  <c:v>8.4501300000000001E-2</c:v>
                </c:pt>
                <c:pt idx="2">
                  <c:v>0.14104939999999999</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5.4360400000000003E-2</c:v>
                </c:pt>
                <c:pt idx="1">
                  <c:v>8.4060300000000004E-2</c:v>
                </c:pt>
                <c:pt idx="2">
                  <c:v>0.1211103</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0.94508460000000005</c:v>
                </c:pt>
                <c:pt idx="1">
                  <c:v>0.76066679999999998</c:v>
                </c:pt>
                <c:pt idx="2">
                  <c:v>0.78565989999999997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0.8913044</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0.84426230000000002</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0.87292820000000004</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0.81740979999999996</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0.81951220000000002</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0.83775809999999995</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0.57986870000000001</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0.57860259999999997</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0.57765670000000002</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0.58024690000000001</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0.56596559999999996</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0.67354599999999998</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0.6349515</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0.63333329999999999</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0.6318608</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0.61976549999999997</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0.86928110000000003</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0.89425290000000002</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0.91522990000000004</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0.90359480000000003</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0.91451289999999996</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0.73211009999999999</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0.70656370000000002</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0.74909530000000002</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0.73790319999999998</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0.73649750000000003</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0.77304969999999995</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0.73139739999999998</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0.7585421</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0.76530609999999999</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0.78468899999999997</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0.33983289999999999</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0.45365860000000002</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0.55502390000000001</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0.56140350000000006</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0.54723129999999998</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0.54014600000000002</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0.6008772</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0.1787687</c:v>
                </c:pt>
                <c:pt idx="1">
                  <c:v>9.6775200000000006E-2</c:v>
                </c:pt>
                <c:pt idx="2">
                  <c:v>4.7003999999999997E-2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7.4501700000000004E-2</c:v>
                </c:pt>
                <c:pt idx="1">
                  <c:v>5.3009599999999997E-2</c:v>
                </c:pt>
                <c:pt idx="2">
                  <c:v>2.45971E-2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7.8847E-2</c:v>
                </c:pt>
                <c:pt idx="1">
                  <c:v>3.5075299999999997E-2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0.73055689999999995</c:v>
                </c:pt>
                <c:pt idx="1">
                  <c:v>0.95485690000000001</c:v>
                </c:pt>
                <c:pt idx="2">
                  <c:v>0.97465349999999995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0.6171875</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0.62796830000000003</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0.6323529</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0.6394687</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0.67579909999999999</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0.90082649999999997</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0.86467490000000002</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0.88596490000000006</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0.87330870000000005</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0.88527129999999998</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0.92136750000000001</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0.88949279999999997</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0.90114950000000005</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0.90256409999999998</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0.89423079999999999</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0.65833339999999996</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0.64332599999999995</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0.66806140000000003</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0.68535820000000003</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0.66265059999999998</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0.78498290000000004</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0.82926829999999996</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0.81772149999999999</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0.7931937</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0.8132296</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0.40476190000000001</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0.37931029999999999</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0.36470590000000003</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0.34730539999999999</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0.3333333</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9.1496601000000002</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8.8255396000000008</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9.0311459999999997</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8.9534006000000002</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8.9746027000000002</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0.42241380000000001</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0.37014930000000001</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0.43115940000000003</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0.46862749999999997</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0.4934383</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3.7633E-2</c:v>
                </c:pt>
                <c:pt idx="1">
                  <c:v>4.4043899999999997E-2</c:v>
                </c:pt>
                <c:pt idx="2">
                  <c:v>5.2799899999999997E-2</c:v>
                </c:pt>
                <c:pt idx="3">
                  <c:v>0.12641559999999999</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5.99868E-2</c:v>
                </c:pt>
                <c:pt idx="1">
                  <c:v>6.23212E-2</c:v>
                </c:pt>
                <c:pt idx="2">
                  <c:v>6.2986E-2</c:v>
                </c:pt>
                <c:pt idx="3">
                  <c:v>0.1070234</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8.2753199999999999E-2</c:v>
                </c:pt>
                <c:pt idx="1">
                  <c:v>0.1341746</c:v>
                </c:pt>
                <c:pt idx="2">
                  <c:v>4.8554199999999999E-2</c:v>
                </c:pt>
                <c:pt idx="3">
                  <c:v>0.15394350000000001</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0.84853979999999996</c:v>
                </c:pt>
                <c:pt idx="1">
                  <c:v>0.81707770000000002</c:v>
                </c:pt>
                <c:pt idx="2">
                  <c:v>0.83791879999999996</c:v>
                </c:pt>
                <c:pt idx="3">
                  <c:v>0.57228449999999997</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8.4144800000000006E-2</c:v>
                </c:pt>
                <c:pt idx="1">
                  <c:v>0.15384349999999999</c:v>
                </c:pt>
                <c:pt idx="2">
                  <c:v>0.13451099999999999</c:v>
                </c:pt>
                <c:pt idx="3">
                  <c:v>5.6659099999999997E-2</c:v>
                </c:pt>
                <c:pt idx="4">
                  <c:v>0.16847470000000001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6.8614999999999995E-2</c:v>
                </c:pt>
                <c:pt idx="1">
                  <c:v>9.57089E-2</c:v>
                </c:pt>
                <c:pt idx="2">
                  <c:v>6.3173300000000002E-2</c:v>
                </c:pt>
                <c:pt idx="3">
                  <c:v>8.2499000000000003E-2</c:v>
                </c:pt>
                <c:pt idx="4">
                  <c:v>9.36419E-2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5.1210899999999997E-2</c:v>
                </c:pt>
                <c:pt idx="1">
                  <c:v>8.7187000000000001E-2</c:v>
                </c:pt>
                <c:pt idx="2">
                  <c:v>5.4930699999999999E-2</c:v>
                </c:pt>
                <c:pt idx="3">
                  <c:v>0.22513939999999999</c:v>
                </c:pt>
                <c:pt idx="4">
                  <c:v>8.3480799999999994E-2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0.77974840000000001</c:v>
                </c:pt>
                <c:pt idx="1">
                  <c:v>0.73082899999999995</c:v>
                </c:pt>
                <c:pt idx="2">
                  <c:v>0.91027740000000001</c:v>
                </c:pt>
                <c:pt idx="3">
                  <c:v>0.61051920000000004</c:v>
                </c:pt>
                <c:pt idx="4">
                  <c:v>0.55305340000000003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39754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Somerset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656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1,228</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53</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2197929030"/>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1,316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1,228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656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3630357387"/>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516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656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2574715698"/>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656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479211747"/>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606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656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28891837"/>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35919484"/>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99126670"/>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62479055"/>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0733187"/>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53353198"/>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46818893"/>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98959695"/>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07524466"/>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05009586"/>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79885598"/>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31722671"/>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38404574"/>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72618446"/>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20974688"/>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65555746"/>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2030683979"/>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356316711"/>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4107589293"/>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3627096417"/>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3367780195"/>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1607962447"/>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1081648175"/>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1615938703"/>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3043867901"/>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2579835708"/>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2203962442"/>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4020558030"/>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3296379468"/>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230006781"/>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2236334832"/>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2799132050"/>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2611733862"/>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611467055"/>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1233097272"/>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2245794007"/>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2939750820"/>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4091310801"/>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1714901979"/>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4164418807"/>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17760708"/>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442546941"/>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3851737813"/>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1318524976"/>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3220054379"/>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484886892"/>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113240740"/>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1208622358"/>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2809910709"/>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2466799939"/>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4129563987"/>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3334210049"/>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913664995"/>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4185773596"/>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2192671843"/>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301421649"/>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3707868137"/>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3197247336"/>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3994764765"/>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Q29. Patient was offered information about how to get financial help or benefits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Q44. Possible side effects from treatment were definitely explained in a way the patient could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Q46. Patient was given information that they could access about support in dealing with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3223178287"/>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3978242123"/>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3757404090"/>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2214936574"/>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4715100" y="622300"/>
            <a:ext cx="2563523"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Somerset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1993598948"/>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84551539"/>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523137276"/>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2763372864"/>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3985165019"/>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1757687504"/>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2405363522"/>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964963368"/>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850975454"/>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116515944"/>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357128574"/>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4007013734"/>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3235811690"/>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3420927834"/>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2716560770"/>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3464252581"/>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1746583735"/>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3272101090"/>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2446394705"/>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3070396143"/>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2246762239"/>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3662172953"/>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98785268"/>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1096295674"/>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224012691"/>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3020193621"/>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4159343220"/>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2544980980"/>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2276339523"/>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Q26. Care team reviewed the patient's care plan with them to ensure it was up to date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304388712"/>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3207084647"/>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2510494714"/>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3425233191"/>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633006975"/>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4165474214"/>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2407783653"/>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2268701449"/>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2526605889"/>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2950480244"/>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1075259711"/>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3757102890"/>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129858371"/>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3219471933"/>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3779072595"/>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2050690985"/>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4260038358"/>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3099106269"/>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1811854591"/>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3373260972"/>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136937678"/>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2706957444"/>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12539494"/>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1818060169"/>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3794580952"/>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4168394346"/>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3331883574"/>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1603144979"/>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2427923167"/>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645194275"/>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694927634"/>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1716361235"/>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2340594623"/>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1821663485"/>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4060941707"/>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1125648013"/>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448226318"/>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1209906164"/>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41252891"/>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96830121"/>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23539120"/>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15929394"/>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67521851"/>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50118421"/>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85546230"/>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13849858"/>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75317851"/>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678552845"/>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43984445"/>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27315738"/>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65551119"/>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42073060"/>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13090757"/>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59283431"/>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32784392"/>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65861708"/>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84728293"/>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37794236"/>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39585475"/>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76541289"/>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31389330"/>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18347711"/>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23825956"/>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73545195"/>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71582365"/>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81585092"/>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36568331"/>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1957735"/>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97275077"/>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20203761"/>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46975806"/>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80258869"/>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2065619"/>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88209697"/>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05510209"/>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75420525"/>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58785014"/>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8801663"/>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07195543"/>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55555896"/>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42590938"/>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77379557"/>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2600900"/>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46366329"/>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03613464"/>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08035150"/>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76127561"/>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22047060"/>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2383278"/>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79665842"/>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13304024"/>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57474499"/>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88736573"/>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7641142"/>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85019629"/>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50544536"/>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67081124"/>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0356729"/>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63845337"/>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92608465"/>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83222600"/>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09902845"/>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57761102"/>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89769941"/>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44235190"/>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54165636"/>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80096429"/>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76882787"/>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51093160"/>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32607218"/>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2765431"/>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48279496"/>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69896378"/>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98083732"/>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24138866"/>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80803521"/>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13531162"/>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94002461"/>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66678157"/>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97189089"/>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50369736"/>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96452649"/>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00396616"/>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97655075"/>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68805428"/>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82423217"/>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75194819"/>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04508651"/>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353943"/>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Please note: on 1st July 2023, Yeovil District Hospital NHS Foundation Trust and Somerset NHS Foundation Trust  were merged. This report includes recalculated historic data for both trusts.</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63739693"/>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98920415"/>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94369590"/>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86263209"/>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80117452"/>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71372740"/>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2464545"/>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23910329"/>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86041350"/>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0761422"/>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71660585"/>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19243074"/>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09480933"/>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70634482"/>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32175765"/>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93681958"/>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22195959"/>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1511752"/>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78875989"/>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03182106"/>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43104290"/>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34930271"/>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14391625"/>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9045891"/>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38838826"/>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61467619"/>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43853216"/>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16470609"/>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0901465"/>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7117752"/>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44228484"/>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63735710"/>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4715100" y="622300"/>
            <a:ext cx="2563523" cy="276999"/>
          </a:xfrm>
          <a:prstGeom prst="rect">
            <a:avLst/>
          </a:prstGeom>
          <a:noFill/>
        </p:spPr>
        <p:txBody>
          <a:bodyPr wrap="none" rtlCol="0">
            <a:spAutoFit/>
          </a:bodyPr>
          <a:lstStyle/>
          <a:p>
            <a:pPr algn="r"/>
            <a:r>
              <a:rPr lang="en-GB" sz="1200" b="1" noProof="0">
                <a:solidFill>
                  <a:srgbClr val="336E9F"/>
                </a:solidFill>
                <a:latin typeface="Arial"/>
                <a:cs typeface="Arial"/>
              </a:rPr>
              <a:t>Somerset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25740</Words>
  <Application>Microsoft Office PowerPoint</Application>
  <PresentationFormat>Custom</PresentationFormat>
  <Paragraphs>6493</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2026-06-26T16:11:51Z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