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4.5431600000000003E-2</c:v>
                </c:pt>
                <c:pt idx="1">
                  <c:v>4.4503300000000003E-2</c:v>
                </c:pt>
                <c:pt idx="2">
                  <c:v>4.4581500000000003E-2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8.1308199999999997E-2</c:v>
                </c:pt>
                <c:pt idx="1">
                  <c:v>0.1198183</c:v>
                </c:pt>
                <c:pt idx="2">
                  <c:v>5.5402E-2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4.55833E-2</c:v>
                </c:pt>
                <c:pt idx="1">
                  <c:v>4.9460799999999999E-2</c:v>
                </c:pt>
                <c:pt idx="2">
                  <c:v>1.59516E-2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0.94380140000000001</c:v>
                </c:pt>
                <c:pt idx="1">
                  <c:v>0.8335555</c:v>
                </c:pt>
                <c:pt idx="2">
                  <c:v>0.97341639999999996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0.66538699999999995</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6.8398E-3</c:v>
                </c:pt>
                <c:pt idx="1">
                  <c:v>7.3422299999999996E-2</c:v>
                </c:pt>
                <c:pt idx="2">
                  <c:v>0.29339110000000002</c:v>
                </c:pt>
                <c:pt idx="3">
                  <c:v>0</c:v>
                </c:pt>
                <c:pt idx="4">
                  <c:v>5.1471900000000001E-2</c:v>
                </c:pt>
                <c:pt idx="5">
                  <c:v>5.2640300000000001E-2</c:v>
                </c:pt>
                <c:pt idx="6">
                  <c:v>6.9236000000000002E-3</c:v>
                </c:pt>
                <c:pt idx="7">
                  <c:v>0.17359559999999999</c:v>
                </c:pt>
                <c:pt idx="8">
                  <c:v>4.83361E-2</c:v>
                </c:pt>
                <c:pt idx="9">
                  <c:v>6.9393899999999994E-2</c:v>
                </c:pt>
                <c:pt idx="10">
                  <c:v>0.1004028</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0.1121422</c:v>
                </c:pt>
                <c:pt idx="1">
                  <c:v>0.162771</c:v>
                </c:pt>
                <c:pt idx="2">
                  <c:v>0.153531</c:v>
                </c:pt>
                <c:pt idx="3">
                  <c:v>0.23773749999999999</c:v>
                </c:pt>
                <c:pt idx="4">
                  <c:v>0.28577160000000001</c:v>
                </c:pt>
                <c:pt idx="5">
                  <c:v>0.12848580000000001</c:v>
                </c:pt>
                <c:pt idx="6">
                  <c:v>0.17564350000000001</c:v>
                </c:pt>
                <c:pt idx="7">
                  <c:v>0.17065469999999999</c:v>
                </c:pt>
                <c:pt idx="8">
                  <c:v>0.2528009</c:v>
                </c:pt>
                <c:pt idx="9">
                  <c:v>0.30226560000000002</c:v>
                </c:pt>
                <c:pt idx="10">
                  <c:v>0.1950953</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4.19215E-2</c:v>
                </c:pt>
                <c:pt idx="1">
                  <c:v>1.09532E-2</c:v>
                </c:pt>
                <c:pt idx="2">
                  <c:v>9.3685999999999995E-3</c:v>
                </c:pt>
                <c:pt idx="3">
                  <c:v>9.6804399999999999E-2</c:v>
                </c:pt>
                <c:pt idx="4">
                  <c:v>2.2586599999999998E-2</c:v>
                </c:pt>
                <c:pt idx="5">
                  <c:v>2.7663699999999999E-2</c:v>
                </c:pt>
                <c:pt idx="6">
                  <c:v>3.0016500000000002E-2</c:v>
                </c:pt>
                <c:pt idx="7">
                  <c:v>2.7935999999999998E-3</c:v>
                </c:pt>
                <c:pt idx="8">
                  <c:v>6.7384200000000005E-2</c:v>
                </c:pt>
                <c:pt idx="9">
                  <c:v>3.9926799999999998E-2</c:v>
                </c:pt>
                <c:pt idx="10">
                  <c:v>5.5952300000000003E-2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0.9197748</c:v>
                </c:pt>
                <c:pt idx="1">
                  <c:v>0.81754159999999998</c:v>
                </c:pt>
                <c:pt idx="2">
                  <c:v>0.91498740000000001</c:v>
                </c:pt>
                <c:pt idx="3">
                  <c:v>0.84444600000000003</c:v>
                </c:pt>
                <c:pt idx="4">
                  <c:v>0.79735599999999995</c:v>
                </c:pt>
                <c:pt idx="5">
                  <c:v>0.89969350000000003</c:v>
                </c:pt>
                <c:pt idx="6">
                  <c:v>0.82724839999999999</c:v>
                </c:pt>
                <c:pt idx="7">
                  <c:v>0.83629229999999999</c:v>
                </c:pt>
                <c:pt idx="8">
                  <c:v>0.74515039999999999</c:v>
                </c:pt>
                <c:pt idx="9">
                  <c:v>0.86851420000000001</c:v>
                </c:pt>
                <c:pt idx="10">
                  <c:v>0.79021200000000003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0.1141083</c:v>
                </c:pt>
                <c:pt idx="1">
                  <c:v>7.7127299999999996E-2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0.1419068</c:v>
                </c:pt>
                <c:pt idx="1">
                  <c:v>0.114497</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4.4627199999999999E-2</c:v>
                </c:pt>
                <c:pt idx="1">
                  <c:v>9.55535E-2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0.89287810000000001</c:v>
                </c:pt>
                <c:pt idx="1">
                  <c:v>0.78880530000000004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0.17403769999999999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0.46521289999999998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0.14076050000000001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8.7978527999999994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2.9025800000000001E-2</c:v>
                </c:pt>
                <c:pt idx="1">
                  <c:v>5.3645699999999998E-2</c:v>
                </c:pt>
                <c:pt idx="2">
                  <c:v>0.1148603</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8.0556699999999995E-2</c:v>
                </c:pt>
                <c:pt idx="1">
                  <c:v>9.3559199999999995E-2</c:v>
                </c:pt>
                <c:pt idx="2">
                  <c:v>0.24096409999999999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2.5156899999999999E-2</c:v>
                </c:pt>
                <c:pt idx="1">
                  <c:v>2.4514999999999999E-2</c:v>
                </c:pt>
                <c:pt idx="2">
                  <c:v>0.15155099999999999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0.91337800000000002</c:v>
                </c:pt>
                <c:pt idx="1">
                  <c:v>0.85777429999999999</c:v>
                </c:pt>
                <c:pt idx="2">
                  <c:v>0.395343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1.45436E-2</c:v>
                </c:pt>
                <c:pt idx="1">
                  <c:v>0.12853129999999999</c:v>
                </c:pt>
                <c:pt idx="2">
                  <c:v>8.6200200000000005E-2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0.31587490000000001</c:v>
                </c:pt>
                <c:pt idx="1">
                  <c:v>0.15839320000000001</c:v>
                </c:pt>
                <c:pt idx="2">
                  <c:v>0.13942009999999999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7.6537800000000003E-2</c:v>
                </c:pt>
                <c:pt idx="1">
                  <c:v>2.7130499999999998E-2</c:v>
                </c:pt>
                <c:pt idx="2">
                  <c:v>6.9238099999999997E-2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0.32818619999999998</c:v>
                </c:pt>
                <c:pt idx="1">
                  <c:v>0.83660509999999999</c:v>
                </c:pt>
                <c:pt idx="2">
                  <c:v>0.6585548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0.1291234</c:v>
                </c:pt>
                <c:pt idx="1">
                  <c:v>8.5532999999999998E-2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0.1664871</c:v>
                </c:pt>
                <c:pt idx="1">
                  <c:v>0.2667505</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8.8492899999999999E-2</c:v>
                </c:pt>
                <c:pt idx="1">
                  <c:v>0.34718880000000002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0.40386670000000002</c:v>
                </c:pt>
                <c:pt idx="1">
                  <c:v>0.53947199999999995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3.3598599999999999E-2</c:v>
                </c:pt>
                <c:pt idx="1">
                  <c:v>0.1058429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0.16258429999999999</c:v>
                </c:pt>
                <c:pt idx="1">
                  <c:v>0.23685970000000001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0.10292270000000001</c:v>
                </c:pt>
                <c:pt idx="1">
                  <c:v>4.9736900000000001E-2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0.61785040000000002</c:v>
                </c:pt>
                <c:pt idx="1">
                  <c:v>0.52386630000000001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0.85645930000000003</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0.85645930000000003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0.85308059999999997</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0.78571429999999998</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0.76777249999999997</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0.84285710000000003</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0.83568070000000005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0.84331800000000001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0.83898309999999998</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0.82857139999999996</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0.94059409999999999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0.93564360000000002</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0.92307689999999998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0.93596060000000003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0.13025249999999999</c:v>
                </c:pt>
                <c:pt idx="1">
                  <c:v>0.2459375</c:v>
                </c:pt>
                <c:pt idx="2">
                  <c:v>0.1135603</c:v>
                </c:pt>
                <c:pt idx="3">
                  <c:v>0.1246415</c:v>
                </c:pt>
                <c:pt idx="4">
                  <c:v>5.4787099999999998E-2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0.1016861</c:v>
                </c:pt>
                <c:pt idx="1">
                  <c:v>0.1118676</c:v>
                </c:pt>
                <c:pt idx="2">
                  <c:v>0.105138</c:v>
                </c:pt>
                <c:pt idx="3">
                  <c:v>8.7754200000000004E-2</c:v>
                </c:pt>
                <c:pt idx="4">
                  <c:v>0.1004497</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5.5370999999999997E-2</c:v>
                </c:pt>
                <c:pt idx="1">
                  <c:v>5.5735100000000003E-2</c:v>
                </c:pt>
                <c:pt idx="2">
                  <c:v>7.8566399999999995E-2</c:v>
                </c:pt>
                <c:pt idx="3">
                  <c:v>4.8543500000000003E-2</c:v>
                </c:pt>
                <c:pt idx="4">
                  <c:v>5.3744199999999999E-2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0.81485929999999995</c:v>
                </c:pt>
                <c:pt idx="1">
                  <c:v>0.72700690000000001</c:v>
                </c:pt>
                <c:pt idx="2">
                  <c:v>0.74244589999999999</c:v>
                </c:pt>
                <c:pt idx="3">
                  <c:v>0.86523879999999997</c:v>
                </c:pt>
                <c:pt idx="4">
                  <c:v>0.87473400000000001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0.83478260000000004</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0.84313729999999998</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0.71074380000000004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0.80916030000000005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0.73451330000000004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0.67701860000000003</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0.59756100000000001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0.61849710000000002</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0.65463919999999998</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0.64942529999999998</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0.81974250000000004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0.7820513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0.8024194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0.78195490000000001</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0.746888</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0.79574469999999997</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0.73390560000000005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0.77510040000000002</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0.7471698</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0.73333329999999997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0.83259910000000004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0.83898309999999998</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0.8387097</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0.81171550000000003</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0.96634609999999999</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0.95794389999999996</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0.94954130000000003</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0.96624469999999996</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0.94392529999999997</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0.80660379999999998</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0.79069769999999995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0.77824269999999995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0.76995309999999995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0.94230769999999997</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0.9710145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0.95833330000000005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0.9656652</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0.97607650000000001</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0.87244900000000003</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0.85427140000000001</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0.87064680000000005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0.82710280000000003</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0.82795700000000005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0.9478261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0.9559472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0.9341564</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0.93486590000000003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0.94347829999999999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2.25653E-2</c:v>
                </c:pt>
                <c:pt idx="1">
                  <c:v>2.9790500000000001E-2</c:v>
                </c:pt>
                <c:pt idx="2">
                  <c:v>5.50748E-2</c:v>
                </c:pt>
                <c:pt idx="3">
                  <c:v>7.1745699999999996E-2</c:v>
                </c:pt>
                <c:pt idx="4">
                  <c:v>2.2115200000000002E-2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7.0477100000000001E-2</c:v>
                </c:pt>
                <c:pt idx="1">
                  <c:v>9.8831500000000003E-2</c:v>
                </c:pt>
                <c:pt idx="2">
                  <c:v>0.1361474</c:v>
                </c:pt>
                <c:pt idx="3">
                  <c:v>0.1118466</c:v>
                </c:pt>
                <c:pt idx="4">
                  <c:v>6.0425199999999998E-2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1.3262700000000001E-2</c:v>
                </c:pt>
                <c:pt idx="1">
                  <c:v>7.0835400000000007E-2</c:v>
                </c:pt>
                <c:pt idx="2">
                  <c:v>9.6484899999999998E-2</c:v>
                </c:pt>
                <c:pt idx="3">
                  <c:v>5.44918E-2</c:v>
                </c:pt>
                <c:pt idx="4">
                  <c:v>2.35252E-2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0.93215159999999997</c:v>
                </c:pt>
                <c:pt idx="1">
                  <c:v>0.81164729999999996</c:v>
                </c:pt>
                <c:pt idx="2">
                  <c:v>0.74490650000000003</c:v>
                </c:pt>
                <c:pt idx="3">
                  <c:v>0.76117559999999995</c:v>
                </c:pt>
                <c:pt idx="4">
                  <c:v>0.93547290000000005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0.85377360000000002</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0.85645930000000003</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0.84444450000000004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0.87394959999999999</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0.88596490000000006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0.88461540000000005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0.89177490000000004</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0.87903229999999999</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0.89811319999999994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0.87447699999999995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0.77990429999999999</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0.75355450000000002</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0.75115209999999999</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0.70901639999999999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0.71563980000000005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0.62043800000000005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0.65540540000000003</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0.61206899999999997</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0.86153849999999998</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0.86666670000000001</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0.8403756</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0.89121340000000004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0.84285710000000003</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0.83620689999999998</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0.81140350000000006</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0.82377049999999996</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0.85551330000000003</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0.80833330000000003</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0.88636360000000003</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0.81900450000000002</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0.86382979999999998</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0.83464570000000005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0.82666669999999998</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0.5625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0.71755729999999995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0.69503550000000003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0.74647889999999995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0.59482760000000001</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0.81115879999999996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0.79220780000000002</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0.80991729999999995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0.78461539999999996</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0.77118640000000005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0.87362640000000003</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0.93846149999999995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0.91625610000000002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0.95475109999999996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0.91304350000000001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0.1361406</c:v>
                </c:pt>
                <c:pt idx="1">
                  <c:v>8.2522999999999999E-2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0.15249779999999999</c:v>
                </c:pt>
                <c:pt idx="1">
                  <c:v>0.1384505</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8.2966100000000001E-2</c:v>
                </c:pt>
                <c:pt idx="1">
                  <c:v>0.1417031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0.74670190000000003</c:v>
                </c:pt>
                <c:pt idx="1">
                  <c:v>0.64691350000000003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0.98924730000000005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0.98165139999999995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0.99253729999999996</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0.95714279999999996</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0.94444439999999996</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0.96732030000000002</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0.96850400000000003</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0.60396039999999995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0.72941180000000005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0.67948719999999996</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0.65333330000000001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0.7961165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0.73786410000000002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0.77906980000000003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0.7179487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0.74025980000000002</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0.73333329999999997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0.69607839999999999</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0.77906980000000003</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0.60759490000000005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0.6493506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0.70930230000000005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0.85046730000000004</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0.79047619999999996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0.83908050000000001</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0.74683549999999999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0.74025980000000002</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0.89041099999999995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0.8865248</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0.92800000000000005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0.92500000000000004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0.92592589999999997</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0.83499999999999996</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0.7960199</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0.79185519999999998</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0.84583339999999996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0.80909089999999995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0.89523810000000004</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0.86407769999999995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0.97647059999999997</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0.80281690000000006</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0.89743589999999995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9.0500200000000003E-2</c:v>
                </c:pt>
                <c:pt idx="1">
                  <c:v>9.4166399999999997E-2</c:v>
                </c:pt>
                <c:pt idx="2">
                  <c:v>5.9972600000000001E-2</c:v>
                </c:pt>
                <c:pt idx="3">
                  <c:v>2.1818400000000002E-2</c:v>
                </c:pt>
                <c:pt idx="4">
                  <c:v>3.6602999999999997E-2</c:v>
                </c:pt>
                <c:pt idx="5">
                  <c:v>9.8374799999999998E-2</c:v>
                </c:pt>
                <c:pt idx="6">
                  <c:v>6.9995799999999997E-2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0.18536540000000001</c:v>
                </c:pt>
                <c:pt idx="1">
                  <c:v>0.22148760000000001</c:v>
                </c:pt>
                <c:pt idx="2">
                  <c:v>0.20091349999999999</c:v>
                </c:pt>
                <c:pt idx="3">
                  <c:v>0.19836210000000001</c:v>
                </c:pt>
                <c:pt idx="4">
                  <c:v>0.21450279999999999</c:v>
                </c:pt>
                <c:pt idx="5">
                  <c:v>0.18183679999999999</c:v>
                </c:pt>
                <c:pt idx="6">
                  <c:v>0.1465323</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0.1283572</c:v>
                </c:pt>
                <c:pt idx="1">
                  <c:v>7.1750400000000006E-2</c:v>
                </c:pt>
                <c:pt idx="2">
                  <c:v>7.9387700000000005E-2</c:v>
                </c:pt>
                <c:pt idx="3">
                  <c:v>6.7712300000000003E-2</c:v>
                </c:pt>
                <c:pt idx="4">
                  <c:v>0.17893290000000001</c:v>
                </c:pt>
                <c:pt idx="5">
                  <c:v>6.4496399999999995E-2</c:v>
                </c:pt>
                <c:pt idx="6">
                  <c:v>5.1225699999999999E-2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0.71547539999999998</c:v>
                </c:pt>
                <c:pt idx="1">
                  <c:v>0.75688520000000004</c:v>
                </c:pt>
                <c:pt idx="2">
                  <c:v>0.63926280000000002</c:v>
                </c:pt>
                <c:pt idx="3">
                  <c:v>0.72098819999999997</c:v>
                </c:pt>
                <c:pt idx="4">
                  <c:v>0.62832030000000005</c:v>
                </c:pt>
                <c:pt idx="5">
                  <c:v>0.75889320000000005</c:v>
                </c:pt>
                <c:pt idx="6">
                  <c:v>0.84316869999999999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0.95238100000000003</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0.88571429999999995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0.91954020000000003</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0.86075950000000001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0.85897429999999997</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0.87096770000000001</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0.79787240000000004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0.91249999999999998</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0.79104479999999999</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0.77049179999999995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0.9274194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0.86956520000000004</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0.90476190000000001</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0.95454539999999999</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0.8947368</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0.80769230000000003</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0.73333329999999997</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0.88636360000000003</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0.93617019999999995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0.81967210000000001</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0.90625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0.94029850000000004</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0.98529409999999995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0.92424240000000002</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0.87341769999999996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0.83908050000000001</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0.91358019999999995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0.82191780000000003</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0.85067870000000001</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0.79545460000000001</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0.78602620000000001</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0.81960789999999994</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0.68421050000000005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0.86956520000000004</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0.88461540000000005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0.95918369999999997</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0.79032259999999999</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4.7895E-2</c:v>
                </c:pt>
                <c:pt idx="1">
                  <c:v>4.8981299999999998E-2</c:v>
                </c:pt>
                <c:pt idx="2">
                  <c:v>0.24755379999999999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7.2267700000000004E-2</c:v>
                </c:pt>
                <c:pt idx="1">
                  <c:v>0.1206834</c:v>
                </c:pt>
                <c:pt idx="2">
                  <c:v>0.1946155</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4.0020899999999998E-2</c:v>
                </c:pt>
                <c:pt idx="1">
                  <c:v>6.5969200000000006E-2</c:v>
                </c:pt>
                <c:pt idx="2">
                  <c:v>9.4327300000000003E-2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0.90199200000000002</c:v>
                </c:pt>
                <c:pt idx="1">
                  <c:v>0.75083169999999999</c:v>
                </c:pt>
                <c:pt idx="2">
                  <c:v>0.62004479999999995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0.95588240000000002</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0.89873420000000004</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0.84057970000000004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0.87179490000000004</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0.83783779999999997</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0.63291140000000001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0.55000000000000004</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0.63586960000000003</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0.63076929999999998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0.5706215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0.68367339999999999</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0.57286429999999999</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0.68837210000000004</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0.60944209999999999</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0.59701490000000002</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0.86875000000000002</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0.83132530000000004</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0.83636359999999998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0.88823529999999995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0.74468080000000003</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0.68041240000000003</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0.72330099999999997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0.7241379</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0.69268289999999999</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0.76354679999999997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0.67788459999999995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0.7534246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0.75708500000000001</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0.77570090000000003</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0.5289256</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0.41379310000000002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0.56451609999999997</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0.46590910000000002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0.54901960000000005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0.54761899999999997</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0.52173910000000001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0.15532570000000001</c:v>
                </c:pt>
                <c:pt idx="1">
                  <c:v>8.1471299999999996E-2</c:v>
                </c:pt>
                <c:pt idx="2">
                  <c:v>4.03424E-2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0.1213877</c:v>
                </c:pt>
                <c:pt idx="1">
                  <c:v>8.3617399999999995E-2</c:v>
                </c:pt>
                <c:pt idx="2">
                  <c:v>3.12587E-2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5.5404000000000002E-2</c:v>
                </c:pt>
                <c:pt idx="1">
                  <c:v>1.9771500000000001E-2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0.70730139999999997</c:v>
                </c:pt>
                <c:pt idx="1">
                  <c:v>0.96606380000000003</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0.6052632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0.58895710000000001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0.61988310000000002</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0.66850830000000006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0.63694269999999997</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0.89655169999999995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0.89082969999999995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0.8677686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0.87022900000000003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0.86440680000000003</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0.93073589999999995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0.90610329999999994</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0.90638300000000005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0.93675889999999995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0.9192825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0.70555559999999995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0.57526880000000002</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0.74874370000000001</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0.69268289999999999</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0.6898396</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0.78021980000000002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0.80327870000000001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0.88990829999999999</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0.84536080000000002</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0.30555559999999998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0.34042549999999999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0.36</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0.32352940000000002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9.0538120000000006</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8.8721457000000008</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8.9663868000000004</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8.9644270000000006</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8.8646288000000002</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0.35779820000000001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0.4453782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0.3361345</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0.4736842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0.4094488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1.83625E-2</c:v>
                </c:pt>
                <c:pt idx="1">
                  <c:v>2.4745300000000001E-2</c:v>
                </c:pt>
                <c:pt idx="2">
                  <c:v>3.5085900000000003E-2</c:v>
                </c:pt>
                <c:pt idx="3">
                  <c:v>9.0082400000000007E-2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9.8527799999999999E-2</c:v>
                </c:pt>
                <c:pt idx="1">
                  <c:v>0.10091840000000001</c:v>
                </c:pt>
                <c:pt idx="2">
                  <c:v>9.8414000000000001E-2</c:v>
                </c:pt>
                <c:pt idx="3">
                  <c:v>0.17968990000000001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6.3482700000000003E-2</c:v>
                </c:pt>
                <c:pt idx="1">
                  <c:v>0.11487600000000001</c:v>
                </c:pt>
                <c:pt idx="2">
                  <c:v>3.0840200000000002E-2</c:v>
                </c:pt>
                <c:pt idx="3">
                  <c:v>0.1176102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0.82738009999999995</c:v>
                </c:pt>
                <c:pt idx="1">
                  <c:v>0.79725429999999997</c:v>
                </c:pt>
                <c:pt idx="2">
                  <c:v>0.83717810000000004</c:v>
                </c:pt>
                <c:pt idx="3">
                  <c:v>0.59332569999999996</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5.9728299999999998E-2</c:v>
                </c:pt>
                <c:pt idx="1">
                  <c:v>0.13186909999999999</c:v>
                </c:pt>
                <c:pt idx="2">
                  <c:v>0.1149144</c:v>
                </c:pt>
                <c:pt idx="3">
                  <c:v>2.9129700000000001E-2</c:v>
                </c:pt>
                <c:pt idx="4">
                  <c:v>0.13954849999999999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0.1174481</c:v>
                </c:pt>
                <c:pt idx="1">
                  <c:v>0.1396579</c:v>
                </c:pt>
                <c:pt idx="2">
                  <c:v>0.1023665</c:v>
                </c:pt>
                <c:pt idx="3">
                  <c:v>0.13755790000000001</c:v>
                </c:pt>
                <c:pt idx="4">
                  <c:v>0.1514943</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2.6794399999999999E-2</c:v>
                </c:pt>
                <c:pt idx="1">
                  <c:v>6.5212500000000007E-2</c:v>
                </c:pt>
                <c:pt idx="2">
                  <c:v>3.53341E-2</c:v>
                </c:pt>
                <c:pt idx="3">
                  <c:v>0.19761000000000001</c:v>
                </c:pt>
                <c:pt idx="4">
                  <c:v>5.4554699999999998E-2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0.76930869999999996</c:v>
                </c:pt>
                <c:pt idx="1">
                  <c:v>0.68640559999999995</c:v>
                </c:pt>
                <c:pt idx="2">
                  <c:v>0.88551999999999997</c:v>
                </c:pt>
                <c:pt idx="3">
                  <c:v>0.57500430000000002</c:v>
                </c:pt>
                <c:pt idx="4">
                  <c:v>0.54816640000000005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Sherwood Forest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246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467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53</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541854399"/>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56848516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978039158"/>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396111238"/>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217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1211294"/>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1489529"/>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915691"/>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941095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9776221"/>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011444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1337219"/>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7505093"/>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688823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966705"/>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7346389"/>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7124549"/>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703079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9156718"/>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0954995"/>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960"/>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456892349"/>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578995640"/>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996847943"/>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847722842"/>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7801515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90264430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13722968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19778216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825075201"/>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42948016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64675358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12372899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09209528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170239357"/>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941189383"/>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234440204"/>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85685262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40899639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432068294"/>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03400958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654873301"/>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64629380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989579543"/>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31526580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851867322"/>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425811264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100228000"/>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48018192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634305105"/>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162895225"/>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117358030"/>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20175464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655118783"/>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09193865"/>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4173456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0791182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73459502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38493368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06176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4028091501"/>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755604402"/>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968701339"/>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83739364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708614"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Sherwood Forest Hospitals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94024290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281416950"/>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271205166"/>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20594191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419873" y="622300"/>
            <a:ext cx="385875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Sherwood Forest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42934958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763630215"/>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593893669"/>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305678041"/>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934735656"/>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4183653453"/>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24445592"/>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621347356"/>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1921073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40051485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37481736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403523255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762998072"/>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10781561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53607769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07398095"/>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66787382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274779494"/>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33098776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33377271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454428020"/>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09883575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258290432"/>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71868123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721781791"/>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921768910"/>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93362148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592839502"/>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694188"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Sherwood Forest Hospitals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958815243"/>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49819897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06720214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605736715"/>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4282405792"/>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335075856"/>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154792767"/>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84960928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71290208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893641432"/>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455024902"/>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71511274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888200594"/>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12289956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425630348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537539517"/>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219320445"/>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3547989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56354162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916518053"/>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98002715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92357367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234806898"/>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935113897"/>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51531060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788539298"/>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329036461"/>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558393514"/>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560620336"/>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429139310"/>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87540186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59749814"/>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459773027"/>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82239929"/>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25032216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331423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11140258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013298722"/>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194156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705427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1716560"/>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485396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3862195"/>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8494469"/>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230821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619776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1382524"/>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26960485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52298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6169465"/>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6207364"/>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343069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1126049"/>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8472644"/>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1302780"/>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345700"/>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72957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8563194"/>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7185798"/>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559699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2600703"/>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235810"/>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9927521"/>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749365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4711798"/>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812183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2310816"/>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9101535"/>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157051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9865274"/>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594846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869328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190870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1492507"/>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265734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751485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7848937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147107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056120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581671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559180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9713046"/>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7838784"/>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612117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864317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3560459"/>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4376997"/>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861956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0009527"/>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0221224"/>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014827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950045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8629084"/>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253532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6945373"/>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320907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375746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466802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390513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0106632"/>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758704"/>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0800637"/>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690188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247012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6715557"/>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1747328"/>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8017698"/>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617938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6524423"/>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847529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200643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56366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9238664"/>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983199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841314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992418"/>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071484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9236195"/>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0468927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0822371"/>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278422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11802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6874340"/>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781585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2189381"/>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077736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0884228"/>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161831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7907658"/>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6602001"/>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440054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2769407"/>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5552587"/>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3438037"/>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790013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4888758"/>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631418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720796"/>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683685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0862828"/>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977308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9644864"/>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9791316"/>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857267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874117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351648"/>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032349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913583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4150997"/>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1842821"/>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7750504"/>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488302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2524227"/>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56324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3090259"/>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9089194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6041083"/>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4456528"/>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5181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721314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419873" y="622300"/>
            <a:ext cx="3858750" cy="276999"/>
          </a:xfrm>
          <a:prstGeom prst="rect">
            <a:avLst/>
          </a:prstGeom>
          <a:noFill/>
        </p:spPr>
        <p:txBody>
          <a:bodyPr wrap="none" rtlCol="0">
            <a:spAutoFit/>
          </a:bodyPr>
          <a:lstStyle/>
          <a:p>
            <a:pPr algn="r"/>
            <a:r>
              <a:rPr lang="en-GB" sz="1200" b="1" noProof="0">
                <a:solidFill>
                  <a:srgbClr val="336E9F"/>
                </a:solidFill>
                <a:latin typeface="Arial"/>
                <a:cs typeface="Arial"/>
              </a:rPr>
              <a:t>Sherwood Forest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25185</Words>
  <Application>Microsoft Office PowerPoint</Application>
  <PresentationFormat>Custom</PresentationFormat>
  <Paragraphs>6459</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