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6.0285400000000003E-2</c:v>
                </c:pt>
                <c:pt idx="1">
                  <c:v>6.5866800000000003E-2</c:v>
                </c:pt>
                <c:pt idx="2">
                  <c:v>5.8390400000000002E-2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5.1600699999999999E-2</c:v>
                </c:pt>
                <c:pt idx="1">
                  <c:v>7.7091099999999996E-2</c:v>
                </c:pt>
                <c:pt idx="2">
                  <c:v>2.7784199999999998E-2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6.0437100000000001E-2</c:v>
                </c:pt>
                <c:pt idx="1">
                  <c:v>7.0824399999999996E-2</c:v>
                </c:pt>
                <c:pt idx="2">
                  <c:v>2.9760499999999999E-2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0.9385443</c:v>
                </c:pt>
                <c:pt idx="1">
                  <c:v>0.82809370000000004</c:v>
                </c:pt>
                <c:pt idx="2">
                  <c:v>0.96828440000000005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3.4237700000000003E-2</c:v>
                </c:pt>
                <c:pt idx="1">
                  <c:v>0.12526480000000001</c:v>
                </c:pt>
                <c:pt idx="2">
                  <c:v>0.33140510000000001</c:v>
                </c:pt>
                <c:pt idx="3">
                  <c:v>5.49826E-2</c:v>
                </c:pt>
                <c:pt idx="4">
                  <c:v>0.1506605</c:v>
                </c:pt>
                <c:pt idx="5">
                  <c:v>8.43724E-2</c:v>
                </c:pt>
                <c:pt idx="6">
                  <c:v>6.2820799999999996E-2</c:v>
                </c:pt>
                <c:pt idx="7">
                  <c:v>0.2148813</c:v>
                </c:pt>
                <c:pt idx="8">
                  <c:v>0.111003</c:v>
                </c:pt>
                <c:pt idx="9">
                  <c:v>0.17388609999999999</c:v>
                </c:pt>
                <c:pt idx="10">
                  <c:v>0.1115104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5.7346399999999999E-2</c:v>
                </c:pt>
                <c:pt idx="1">
                  <c:v>5.9085899999999997E-2</c:v>
                </c:pt>
                <c:pt idx="2">
                  <c:v>7.75029E-2</c:v>
                </c:pt>
                <c:pt idx="3">
                  <c:v>0.1201822</c:v>
                </c:pt>
                <c:pt idx="4">
                  <c:v>8.7394299999999994E-2</c:v>
                </c:pt>
                <c:pt idx="5">
                  <c:v>6.5021599999999999E-2</c:v>
                </c:pt>
                <c:pt idx="6">
                  <c:v>6.3849000000000003E-2</c:v>
                </c:pt>
                <c:pt idx="7">
                  <c:v>8.80832E-2</c:v>
                </c:pt>
                <c:pt idx="8">
                  <c:v>0.1274672</c:v>
                </c:pt>
                <c:pt idx="9">
                  <c:v>9.3281199999999995E-2</c:v>
                </c:pt>
                <c:pt idx="10">
                  <c:v>0.17288029999999999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6.9319500000000006E-2</c:v>
                </c:pt>
                <c:pt idx="1">
                  <c:v>6.2795799999999999E-2</c:v>
                </c:pt>
                <c:pt idx="2">
                  <c:v>4.7382599999999997E-2</c:v>
                </c:pt>
                <c:pt idx="3">
                  <c:v>0.155582</c:v>
                </c:pt>
                <c:pt idx="4">
                  <c:v>0.1217752</c:v>
                </c:pt>
                <c:pt idx="5">
                  <c:v>5.9395799999999999E-2</c:v>
                </c:pt>
                <c:pt idx="6">
                  <c:v>8.5913699999999996E-2</c:v>
                </c:pt>
                <c:pt idx="7">
                  <c:v>4.4079300000000002E-2</c:v>
                </c:pt>
                <c:pt idx="8">
                  <c:v>0.130051</c:v>
                </c:pt>
                <c:pt idx="9">
                  <c:v>0.14441899999999999</c:v>
                </c:pt>
                <c:pt idx="10">
                  <c:v>6.7059800000000003E-2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0.92400769999999999</c:v>
                </c:pt>
                <c:pt idx="1">
                  <c:v>0.86640170000000005</c:v>
                </c:pt>
                <c:pt idx="2">
                  <c:v>0.92485300000000004</c:v>
                </c:pt>
                <c:pt idx="3">
                  <c:v>0.82864660000000001</c:v>
                </c:pt>
                <c:pt idx="4">
                  <c:v>0.83114730000000003</c:v>
                </c:pt>
                <c:pt idx="5">
                  <c:v>0.88581710000000002</c:v>
                </c:pt>
                <c:pt idx="6">
                  <c:v>0.83349410000000002</c:v>
                </c:pt>
                <c:pt idx="7">
                  <c:v>0.87420419999999999</c:v>
                </c:pt>
                <c:pt idx="8">
                  <c:v>0.77511019999999997</c:v>
                </c:pt>
                <c:pt idx="9">
                  <c:v>0.82991700000000002</c:v>
                </c:pt>
                <c:pt idx="10">
                  <c:v>0.83209299999999997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0.15341150000000001</c:v>
                </c:pt>
                <c:pt idx="1">
                  <c:v>0.1000784</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6.3300499999999996E-2</c:v>
                </c:pt>
                <c:pt idx="1">
                  <c:v>6.8594699999999995E-2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8.3930299999999999E-2</c:v>
                </c:pt>
                <c:pt idx="1">
                  <c:v>0.1185047</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0.89422380000000001</c:v>
                </c:pt>
                <c:pt idx="1">
                  <c:v>0.84967499999999996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0.23553080000000001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0.34222669999999999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0.20225360000000001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8.9524278000000006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4.9254699999999998E-2</c:v>
                </c:pt>
                <c:pt idx="1">
                  <c:v>7.2426900000000002E-2</c:v>
                </c:pt>
                <c:pt idx="2">
                  <c:v>0.1425438</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4.0099000000000003E-2</c:v>
                </c:pt>
                <c:pt idx="1">
                  <c:v>5.5996700000000003E-2</c:v>
                </c:pt>
                <c:pt idx="2">
                  <c:v>0.18559709999999999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4.5385799999999997E-2</c:v>
                </c:pt>
                <c:pt idx="1">
                  <c:v>4.32962E-2</c:v>
                </c:pt>
                <c:pt idx="2">
                  <c:v>0.17923449999999999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0.89373630000000004</c:v>
                </c:pt>
                <c:pt idx="1">
                  <c:v>0.80533840000000001</c:v>
                </c:pt>
                <c:pt idx="2">
                  <c:v>0.43601659999999998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0.11227819999999999</c:v>
                </c:pt>
                <c:pt idx="1">
                  <c:v>0.16833210000000001</c:v>
                </c:pt>
                <c:pt idx="2">
                  <c:v>0.1189419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0.1204056</c:v>
                </c:pt>
                <c:pt idx="1">
                  <c:v>7.87915E-2</c:v>
                </c:pt>
                <c:pt idx="2">
                  <c:v>7.3936799999999997E-2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0.1742725</c:v>
                </c:pt>
                <c:pt idx="1">
                  <c:v>6.6931299999999999E-2</c:v>
                </c:pt>
                <c:pt idx="2">
                  <c:v>0.10197970000000001</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0.3452846</c:v>
                </c:pt>
                <c:pt idx="1">
                  <c:v>0.78071970000000002</c:v>
                </c:pt>
                <c:pt idx="2">
                  <c:v>0.6911891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0.16879060000000001</c:v>
                </c:pt>
                <c:pt idx="1">
                  <c:v>0.1112508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8.7152599999999997E-2</c:v>
                </c:pt>
                <c:pt idx="1">
                  <c:v>0.21531500000000001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0.1281601</c:v>
                </c:pt>
                <c:pt idx="1">
                  <c:v>0.37290649999999997</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0.43089939999999999</c:v>
                </c:pt>
                <c:pt idx="1">
                  <c:v>0.36340050000000002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6.7361799999999999E-2</c:v>
                </c:pt>
                <c:pt idx="1">
                  <c:v>0.1740621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9.5057799999999998E-2</c:v>
                </c:pt>
                <c:pt idx="1">
                  <c:v>0.10042130000000001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0.1366859</c:v>
                </c:pt>
                <c:pt idx="1">
                  <c:v>0.11795609999999999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0.67830170000000001</c:v>
                </c:pt>
                <c:pt idx="1">
                  <c:v>0.55386630000000003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0.82961220000000002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0.7715803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0.72167000000000003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0.73173390000000005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0.73697919999999995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0.86368979999999995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0.86018640000000002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0.83283580000000001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0.85652170000000005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0.8396846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0.93159199999999998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0.91620109999999999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0.92332270000000005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0.93463300000000005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0.92286500000000005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0.150391</c:v>
                </c:pt>
                <c:pt idx="1">
                  <c:v>0.27195419999999998</c:v>
                </c:pt>
                <c:pt idx="2">
                  <c:v>0.13960990000000001</c:v>
                </c:pt>
                <c:pt idx="3">
                  <c:v>0.14645279999999999</c:v>
                </c:pt>
                <c:pt idx="4">
                  <c:v>7.3605000000000004E-2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6.1409199999999997E-2</c:v>
                </c:pt>
                <c:pt idx="1">
                  <c:v>5.9834199999999997E-2</c:v>
                </c:pt>
                <c:pt idx="2">
                  <c:v>5.3038700000000001E-2</c:v>
                </c:pt>
                <c:pt idx="3">
                  <c:v>4.4131700000000003E-2</c:v>
                </c:pt>
                <c:pt idx="4">
                  <c:v>6.2813900000000006E-2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7.5509499999999993E-2</c:v>
                </c:pt>
                <c:pt idx="1">
                  <c:v>8.1751699999999997E-2</c:v>
                </c:pt>
                <c:pt idx="2">
                  <c:v>0.1046161</c:v>
                </c:pt>
                <c:pt idx="3">
                  <c:v>7.0354700000000006E-2</c:v>
                </c:pt>
                <c:pt idx="4">
                  <c:v>7.2562100000000004E-2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0.85296419999999995</c:v>
                </c:pt>
                <c:pt idx="1">
                  <c:v>0.75161160000000005</c:v>
                </c:pt>
                <c:pt idx="2">
                  <c:v>0.7593683</c:v>
                </c:pt>
                <c:pt idx="3">
                  <c:v>0.85144169999999997</c:v>
                </c:pt>
                <c:pt idx="4">
                  <c:v>0.8678517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0.76136360000000003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0.74439460000000002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0.77903219999999995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0.80423279999999997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0.80078890000000003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0.63559319999999997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0.65007780000000004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0.66586829999999997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0.67202139999999999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0.68817200000000001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0.75435200000000002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0.73551909999999998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0.7418844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0.78222219999999998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0.76240759999999996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0.71856869999999995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0.71631979999999995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0.73009559999999996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0.72912969999999999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0.75449730000000004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0.6881391</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0.75866049999999996</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0.8119227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0.84270730000000005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0.85698070000000004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0.95343420000000001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0.95086320000000002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0.95054399999999994</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0.94414609999999999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0.95430809999999999</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0.8016432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0.75862070000000004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0.77470360000000005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0.78532900000000005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0.78795809999999999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0.95389679999999999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0.95933930000000001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0.9586017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0.95510200000000001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0.96750899999999995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0.84360729999999995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0.84259260000000002</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0.84026469999999998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0.84639830000000005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0.82651790000000003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0.94499999999999995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0.93700779999999995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0.9366776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0.94296230000000003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0.93804350000000003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3.9170200000000002E-2</c:v>
                </c:pt>
                <c:pt idx="1">
                  <c:v>5.3247599999999999E-2</c:v>
                </c:pt>
                <c:pt idx="2">
                  <c:v>7.4420200000000006E-2</c:v>
                </c:pt>
                <c:pt idx="3">
                  <c:v>9.6674899999999994E-2</c:v>
                </c:pt>
                <c:pt idx="4">
                  <c:v>3.6358700000000001E-2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3.7267300000000003E-2</c:v>
                </c:pt>
                <c:pt idx="1">
                  <c:v>5.1917400000000002E-2</c:v>
                </c:pt>
                <c:pt idx="2">
                  <c:v>9.7456500000000001E-2</c:v>
                </c:pt>
                <c:pt idx="3">
                  <c:v>6.19882E-2</c:v>
                </c:pt>
                <c:pt idx="4">
                  <c:v>3.19382E-2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2.9867600000000001E-2</c:v>
                </c:pt>
                <c:pt idx="1">
                  <c:v>9.4292500000000001E-2</c:v>
                </c:pt>
                <c:pt idx="2">
                  <c:v>0.1158303</c:v>
                </c:pt>
                <c:pt idx="3">
                  <c:v>7.9421000000000005E-2</c:v>
                </c:pt>
                <c:pt idx="4">
                  <c:v>3.7768700000000002E-2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0.92271159999999997</c:v>
                </c:pt>
                <c:pt idx="1">
                  <c:v>0.83803170000000005</c:v>
                </c:pt>
                <c:pt idx="2">
                  <c:v>0.74105719999999997</c:v>
                </c:pt>
                <c:pt idx="3">
                  <c:v>0.78509530000000005</c:v>
                </c:pt>
                <c:pt idx="4">
                  <c:v>0.95444739999999995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0.8638344</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0.83496329999999996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0.84383319999999995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0.87652810000000003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0.83510119999999999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0.83698030000000001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0.8304279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0.8302387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0.85290999999999995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0.73170729999999995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0.70036989999999999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0.71902270000000001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0.75657249999999998</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0.76318870000000005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0.6030856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0.58842970000000006</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0.59306570000000003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0.71867879999999995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0.79054919999999995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0.82702699999999996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0.85982230000000004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0.86737089999999994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0.80645160000000005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0.80418040000000002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0.78605769999999997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0.82733820000000002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0.82762309999999994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0.81663330000000001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0.80968859999999998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0.81742740000000003</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0.84044529999999995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0.80803570000000002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0.65614030000000001</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0.62476189999999998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0.66449930000000001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0.70479139999999996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0.70178569999999996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0.74177950000000004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0.76721309999999998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0.72936509999999999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0.78801429999999995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0.76873659999999999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0.90033969999999997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0.91581630000000003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0.92314569999999996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0.92170459999999999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0.94411409999999996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0.1763923</c:v>
                </c:pt>
                <c:pt idx="1">
                  <c:v>0.1159593</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7.19944E-2</c:v>
                </c:pt>
                <c:pt idx="1">
                  <c:v>7.15779E-2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0.1232178</c:v>
                </c:pt>
                <c:pt idx="1">
                  <c:v>0.1751394</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0.78167419999999999</c:v>
                </c:pt>
                <c:pt idx="1">
                  <c:v>0.6731779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0.98945150000000004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0.98167539999999998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0.99292029999999998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0.98830410000000002</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0.99330359999999995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0.93803789999999998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0.93018480000000003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0.94150420000000001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0.94522689999999998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0.94688640000000002</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0.67937219999999998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0.69210519999999998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0.66398389999999996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0.68589739999999999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0.66839380000000004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0.76148800000000005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0.76395939999999996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0.7600768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0.74842770000000003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0.72180449999999996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0.72489079999999995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0.70992370000000005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0.73596669999999997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0.72388059999999999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0.64379949999999997</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0.69875779999999998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0.71531100000000003</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0.72093019999999997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0.80603449999999999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0.8029925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0.77589450000000004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0.83162219999999998</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0.78765430000000003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0.89583330000000005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0.87612610000000002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0.90188679999999999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0.92069630000000002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0.92493950000000003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0.80703619999999998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0.81472389999999995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0.80347820000000003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0.82289630000000002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0.8506418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0.89555560000000001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0.89405690000000004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0.88132299999999997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0.88842109999999996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0.14277039999999999</c:v>
                </c:pt>
                <c:pt idx="1">
                  <c:v>0.15751760000000001</c:v>
                </c:pt>
                <c:pt idx="2">
                  <c:v>0.1164639</c:v>
                </c:pt>
                <c:pt idx="3">
                  <c:v>7.5775400000000007E-2</c:v>
                </c:pt>
                <c:pt idx="4">
                  <c:v>9.6578499999999998E-2</c:v>
                </c:pt>
                <c:pt idx="5">
                  <c:v>0.15111820000000001</c:v>
                </c:pt>
                <c:pt idx="6">
                  <c:v>0.1111089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8.0825099999999997E-2</c:v>
                </c:pt>
                <c:pt idx="1">
                  <c:v>9.47852E-2</c:v>
                </c:pt>
                <c:pt idx="2">
                  <c:v>8.7930900000000006E-2</c:v>
                </c:pt>
                <c:pt idx="3">
                  <c:v>9.0448100000000003E-2</c:v>
                </c:pt>
                <c:pt idx="4">
                  <c:v>9.4551800000000005E-2</c:v>
                </c:pt>
                <c:pt idx="5">
                  <c:v>7.6349899999999998E-2</c:v>
                </c:pt>
                <c:pt idx="6">
                  <c:v>6.4306299999999997E-2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0.18062739999999999</c:v>
                </c:pt>
                <c:pt idx="1">
                  <c:v>0.13510159999999999</c:v>
                </c:pt>
                <c:pt idx="2">
                  <c:v>0.135879</c:v>
                </c:pt>
                <c:pt idx="3">
                  <c:v>0.12166929999999999</c:v>
                </c:pt>
                <c:pt idx="4">
                  <c:v>0.23890839999999999</c:v>
                </c:pt>
                <c:pt idx="5">
                  <c:v>0.11723989999999999</c:v>
                </c:pt>
                <c:pt idx="6">
                  <c:v>9.2338699999999996E-2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0.79561090000000001</c:v>
                </c:pt>
                <c:pt idx="1">
                  <c:v>0.72278779999999998</c:v>
                </c:pt>
                <c:pt idx="2">
                  <c:v>0.73104469999999999</c:v>
                </c:pt>
                <c:pt idx="3">
                  <c:v>0.73026159999999996</c:v>
                </c:pt>
                <c:pt idx="4">
                  <c:v>0.67234530000000003</c:v>
                </c:pt>
                <c:pt idx="5">
                  <c:v>0.86441489999999999</c:v>
                </c:pt>
                <c:pt idx="6">
                  <c:v>0.88781169999999998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0.89610389999999995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0.90977439999999998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0.88358780000000003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0.90309280000000003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0.88395060000000003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0.85819069999999997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0.84302319999999997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0.85398229999999997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0.86117650000000001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0.85838150000000002</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0.87332050000000006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0.8851485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0.88780490000000001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0.79081630000000003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0.84662570000000004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0.83277590000000001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0.83093519999999998</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0.71910110000000005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0.79207919999999998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0.78723410000000005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0.82222220000000001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0.88372090000000003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0.87867649999999997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0.89263800000000004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0.89735100000000001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0.92664089999999999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0.85374150000000004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0.85339169999999998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0.86212120000000003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0.86124400000000001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0.86462090000000003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0.77614859999999997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0.74189939999999999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0.78189299999999995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0.82818179999999997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0.83192390000000005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0.81099659999999996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0.83673470000000005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0.83150179999999996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0.75634520000000005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0.78688530000000001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0.76836159999999998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6.6102099999999997E-2</c:v>
                </c:pt>
                <c:pt idx="1">
                  <c:v>7.1169499999999997E-2</c:v>
                </c:pt>
                <c:pt idx="2">
                  <c:v>0.28141329999999998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3.5853500000000003E-2</c:v>
                </c:pt>
                <c:pt idx="1">
                  <c:v>7.6307200000000006E-2</c:v>
                </c:pt>
                <c:pt idx="2">
                  <c:v>0.1268965</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5.8228000000000002E-2</c:v>
                </c:pt>
                <c:pt idx="1">
                  <c:v>8.8157299999999994E-2</c:v>
                </c:pt>
                <c:pt idx="2">
                  <c:v>0.12818679999999999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0.94034870000000004</c:v>
                </c:pt>
                <c:pt idx="1">
                  <c:v>0.76829289999999995</c:v>
                </c:pt>
                <c:pt idx="2">
                  <c:v>0.69808049999999999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0.83072100000000004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0.85521879999999995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0.87644789999999995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0.81374040000000003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0.84006460000000005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0.83214279999999996</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0.52443390000000001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0.52827579999999996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0.5782313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0.5832427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0.59775840000000002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0.60860440000000005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0.60024449999999996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0.63190190000000002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0.61649089999999995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0.64326159999999999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0.87209300000000001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0.89589439999999998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0.90285110000000002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0.90318909999999997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0.90897269999999997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0.67857140000000005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0.7037485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0.72528429999999999</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0.72735939999999999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0.7477876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0.72983869999999995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0.7402299</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0.75375630000000005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0.759633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0.76923079999999999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0.38064520000000002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0.43269229999999997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0.51548669999999996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0.53148620000000002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0.50469039999999998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0.58387800000000001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0.55882350000000003</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0.18478829999999999</c:v>
                </c:pt>
                <c:pt idx="1">
                  <c:v>0.10311620000000001</c:v>
                </c:pt>
                <c:pt idx="2">
                  <c:v>5.0218199999999998E-2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6.2462400000000001E-2</c:v>
                </c:pt>
                <c:pt idx="1">
                  <c:v>4.0327599999999998E-2</c:v>
                </c:pt>
                <c:pt idx="2">
                  <c:v>1.97518E-2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8.4866700000000003E-2</c:v>
                </c:pt>
                <c:pt idx="1">
                  <c:v>4.1416399999999999E-2</c:v>
                </c:pt>
                <c:pt idx="2">
                  <c:v>1.6310999999999999E-3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0.75789680000000004</c:v>
                </c:pt>
                <c:pt idx="1">
                  <c:v>0.94653710000000002</c:v>
                </c:pt>
                <c:pt idx="2">
                  <c:v>0.99326449999999999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0.52094969999999996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0.5533981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0.59681090000000003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0.66219510000000004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0.68221580000000004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0.89396889999999996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0.87513940000000001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0.87360000000000004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0.87533870000000003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0.80404690000000001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0.91967869999999996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0.90888119999999994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0.88535569999999997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0.90216370000000001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0.89444449999999998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0.63755980000000001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0.6232877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0.65165169999999994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0.68077799999999999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0.68894949999999999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0.74678109999999998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0.75121950000000004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0.77955909999999995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0.78073769999999998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0.77806120000000001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0.30078129999999997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0.3305439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0.3033708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0.3527132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0.3504274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8.9793509999999994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8.9061088999999996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8.8910731999999992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9.0111627999999993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8.9611234999999994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0.44810539999999999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0.47977940000000002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0.44325769999999998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0.47625899999999999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0.44388610000000001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4.2939600000000001E-2</c:v>
                </c:pt>
                <c:pt idx="1">
                  <c:v>4.9252799999999999E-2</c:v>
                </c:pt>
                <c:pt idx="2">
                  <c:v>5.8126799999999999E-2</c:v>
                </c:pt>
                <c:pt idx="3">
                  <c:v>0.13859089999999999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4.93737E-2</c:v>
                </c:pt>
                <c:pt idx="1">
                  <c:v>5.1903499999999998E-2</c:v>
                </c:pt>
                <c:pt idx="2">
                  <c:v>5.2332099999999999E-2</c:v>
                </c:pt>
                <c:pt idx="3">
                  <c:v>8.2672800000000005E-2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8.8059700000000005E-2</c:v>
                </c:pt>
                <c:pt idx="1">
                  <c:v>0.13938339999999999</c:v>
                </c:pt>
                <c:pt idx="2">
                  <c:v>5.3881199999999997E-2</c:v>
                </c:pt>
                <c:pt idx="3">
                  <c:v>0.16611880000000001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0.80513210000000002</c:v>
                </c:pt>
                <c:pt idx="1">
                  <c:v>0.82599840000000002</c:v>
                </c:pt>
                <c:pt idx="2">
                  <c:v>0.86641279999999998</c:v>
                </c:pt>
                <c:pt idx="3">
                  <c:v>0.58422569999999996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9.0373099999999998E-2</c:v>
                </c:pt>
                <c:pt idx="1">
                  <c:v>0.1584911</c:v>
                </c:pt>
                <c:pt idx="2">
                  <c:v>0.13942760000000001</c:v>
                </c:pt>
                <c:pt idx="3">
                  <c:v>6.3216499999999995E-2</c:v>
                </c:pt>
                <c:pt idx="4">
                  <c:v>0.1758016</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5.6158399999999997E-2</c:v>
                </c:pt>
                <c:pt idx="1">
                  <c:v>8.6413799999999999E-2</c:v>
                </c:pt>
                <c:pt idx="2">
                  <c:v>5.3339999999999999E-2</c:v>
                </c:pt>
                <c:pt idx="3">
                  <c:v>6.9384299999999996E-2</c:v>
                </c:pt>
                <c:pt idx="4">
                  <c:v>7.8988100000000006E-2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5.7439200000000003E-2</c:v>
                </c:pt>
                <c:pt idx="1">
                  <c:v>9.1834600000000002E-2</c:v>
                </c:pt>
                <c:pt idx="2">
                  <c:v>5.9847299999999999E-2</c:v>
                </c:pt>
                <c:pt idx="3">
                  <c:v>0.23169680000000001</c:v>
                </c:pt>
                <c:pt idx="4">
                  <c:v>9.0807799999999994E-2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0.76484289999999999</c:v>
                </c:pt>
                <c:pt idx="1">
                  <c:v>0.74377130000000002</c:v>
                </c:pt>
                <c:pt idx="2">
                  <c:v>0.9061051</c:v>
                </c:pt>
                <c:pt idx="3">
                  <c:v>0.63625670000000001</c:v>
                </c:pt>
                <c:pt idx="4">
                  <c:v>0.59050170000000002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Sheffield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962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2,129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68137561"/>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82718403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249824435"/>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962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6952683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867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962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208217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595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890932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7636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574954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497556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155850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828452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083081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24492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468054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894570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58544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151410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07558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370727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818309672"/>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11504141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8246329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2456096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76018202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45031710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75790158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8541902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49502287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55505496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94238832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48213092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8632544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83944630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5359142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17776578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83793869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84459616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3587712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66109973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90986974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24906065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6392370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55993739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5448615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81351808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75215425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26697868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02719144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3350655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11226221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95182439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17389059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79572156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55302052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867311991"/>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546666448"/>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75243418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35264630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12170244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2029682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65433730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92654852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56058757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90985379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033203715"/>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14361965"/>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307663" y="622300"/>
            <a:ext cx="397096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Sheffield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73427907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5165490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68564866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06907272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56696890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31682068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44931317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11521456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91514917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17073568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27751260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77697440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3466833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30374552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4130618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77457514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9530846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74341428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88113478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6440255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52929224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27782693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81099191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0283977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24869251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4787987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595907061"/>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09320468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30031334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51132568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30698720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57673427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71015429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0330159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07675831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54409021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05124439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44685980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00682345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35577416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43639068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251931952"/>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26705588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72614804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6078864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32223992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61067240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06369461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29222845"/>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03591130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900397668"/>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1625563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5342543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84808401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99051382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101823889"/>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27801770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3724296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66064743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54344602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5359689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44431086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97618812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18431871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46360131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020403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98395058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105301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805607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601568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930973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681093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723186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528808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482990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361707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438029753"/>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972654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464151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8205593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533468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04900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5647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432886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4624708"/>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651532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18353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366793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89332"/>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403946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1450025"/>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894565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860891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000349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275548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980792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479085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236393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450225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252310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359385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441599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097100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808457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353853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479659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766790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32103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001897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510717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7636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70502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5387865"/>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810726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16575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381653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969636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938346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323570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608666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610650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58975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677758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731554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495289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410910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251032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07017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907654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48242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376544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244517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297832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5631994"/>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245850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172197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110720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239250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580450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842564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889359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578264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027082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187873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038306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672257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57325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339997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040944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312609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434009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752026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447005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277530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009512"/>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8340848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278141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532669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931828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887459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357469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394345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573033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900194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714586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753620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828113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624550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983131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361696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708807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695792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969466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145202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236003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521765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341114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063124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03411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677222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201077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908450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109974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507534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402185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778946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375400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690533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520672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307663" y="622300"/>
            <a:ext cx="3970960" cy="276999"/>
          </a:xfrm>
          <a:prstGeom prst="rect">
            <a:avLst/>
          </a:prstGeom>
          <a:noFill/>
        </p:spPr>
        <p:txBody>
          <a:bodyPr wrap="none" rtlCol="0">
            <a:spAutoFit/>
          </a:bodyPr>
          <a:lstStyle/>
          <a:p>
            <a:pPr algn="r"/>
            <a:r>
              <a:rPr lang="en-GB" sz="1200" b="1" noProof="0">
                <a:solidFill>
                  <a:srgbClr val="336E9F"/>
                </a:solidFill>
                <a:latin typeface="Arial"/>
                <a:cs typeface="Arial"/>
              </a:rPr>
              <a:t>Sheffield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26002</Words>
  <Application>Microsoft Office PowerPoint</Application>
  <PresentationFormat>Custom</PresentationFormat>
  <Paragraphs>6515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