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3.97256E-2</c:v>
                </c:pt>
                <c:pt idx="1">
                  <c:v>3.60141E-2</c:v>
                </c:pt>
                <c:pt idx="2">
                  <c:v>3.9139500000000001E-2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9.2720300000000005E-2</c:v>
                </c:pt>
                <c:pt idx="1">
                  <c:v>0.13679659999999999</c:v>
                </c:pt>
                <c:pt idx="2">
                  <c:v>6.6285999999999998E-2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3.9877299999999997E-2</c:v>
                </c:pt>
                <c:pt idx="1">
                  <c:v>4.09717E-2</c:v>
                </c:pt>
                <c:pt idx="2">
                  <c:v>1.0509599999999999E-2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0.92138730000000002</c:v>
                </c:pt>
                <c:pt idx="1">
                  <c:v>0.87792130000000002</c:v>
                </c:pt>
                <c:pt idx="2">
                  <c:v>0.98576710000000001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0.59423099999999995</c:v>
                </c:pt>
                <c:pt idx="4">
                  <c:v>0.63231919999999997</c:v>
                </c:pt>
                <c:pt idx="5">
                  <c:v>0.75351000000000001</c:v>
                </c:pt>
                <c:pt idx="6">
                  <c:v>0.72012229999999999</c:v>
                </c:pt>
                <c:pt idx="7">
                  <c:v>0.58636469999999996</c:v>
                </c:pt>
                <c:pt idx="8">
                  <c:v>0.54502759999999995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6.3133E-3</c:v>
                </c:pt>
                <c:pt idx="1">
                  <c:v>6.5037399999999995E-2</c:v>
                </c:pt>
                <c:pt idx="2">
                  <c:v>0.2715495</c:v>
                </c:pt>
                <c:pt idx="3">
                  <c:v>0</c:v>
                </c:pt>
                <c:pt idx="4">
                  <c:v>0</c:v>
                </c:pt>
                <c:pt idx="5">
                  <c:v>5.3243600000000002E-2</c:v>
                </c:pt>
                <c:pt idx="6">
                  <c:v>0</c:v>
                </c:pt>
                <c:pt idx="7">
                  <c:v>0.14822969999999999</c:v>
                </c:pt>
                <c:pt idx="8">
                  <c:v>0</c:v>
                </c:pt>
                <c:pt idx="9">
                  <c:v>6.7926000000000002E-3</c:v>
                </c:pt>
                <c:pt idx="10">
                  <c:v>9.5337099999999994E-2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0.1131952</c:v>
                </c:pt>
                <c:pt idx="1">
                  <c:v>0.1795407</c:v>
                </c:pt>
                <c:pt idx="2">
                  <c:v>0.1972141</c:v>
                </c:pt>
                <c:pt idx="3">
                  <c:v>0.38004959999999999</c:v>
                </c:pt>
                <c:pt idx="4">
                  <c:v>0.36768079999999997</c:v>
                </c:pt>
                <c:pt idx="5">
                  <c:v>0.12727930000000001</c:v>
                </c:pt>
                <c:pt idx="6">
                  <c:v>0.19670789999999999</c:v>
                </c:pt>
                <c:pt idx="7">
                  <c:v>0.22138640000000001</c:v>
                </c:pt>
                <c:pt idx="8">
                  <c:v>0.41130169999999999</c:v>
                </c:pt>
                <c:pt idx="9">
                  <c:v>0.40485670000000001</c:v>
                </c:pt>
                <c:pt idx="10">
                  <c:v>0.20522679999999999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4.1395000000000001E-2</c:v>
                </c:pt>
                <c:pt idx="1">
                  <c:v>2.5684000000000002E-3</c:v>
                </c:pt>
                <c:pt idx="2">
                  <c:v>0</c:v>
                </c:pt>
                <c:pt idx="3">
                  <c:v>2.5648299999999999E-2</c:v>
                </c:pt>
                <c:pt idx="4">
                  <c:v>0</c:v>
                </c:pt>
                <c:pt idx="5">
                  <c:v>2.8266900000000001E-2</c:v>
                </c:pt>
                <c:pt idx="6">
                  <c:v>1.94843E-2</c:v>
                </c:pt>
                <c:pt idx="7">
                  <c:v>0</c:v>
                </c:pt>
                <c:pt idx="8">
                  <c:v>0</c:v>
                </c:pt>
                <c:pt idx="9">
                  <c:v>0</c:v>
                </c:pt>
                <c:pt idx="10">
                  <c:v>5.0886500000000001E-2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1.5707100000000002E-2</c:v>
                </c:pt>
                <c:pt idx="3">
                  <c:v>7.1099999999999994E-5</c:v>
                </c:pt>
                <c:pt idx="4">
                  <c:v>0</c:v>
                </c:pt>
                <c:pt idx="5">
                  <c:v>3.7700200000000003E-2</c:v>
                </c:pt>
                <c:pt idx="6">
                  <c:v>6.3685500000000006E-2</c:v>
                </c:pt>
                <c:pt idx="7">
                  <c:v>4.4019200000000001E-2</c:v>
                </c:pt>
                <c:pt idx="8">
                  <c:v>4.36707E-2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0.89916770000000001</c:v>
                </c:pt>
                <c:pt idx="1">
                  <c:v>0.93068930000000005</c:v>
                </c:pt>
                <c:pt idx="2">
                  <c:v>0.97181989999999996</c:v>
                </c:pt>
                <c:pt idx="3">
                  <c:v>0.9361121</c:v>
                </c:pt>
                <c:pt idx="4">
                  <c:v>0.99986260000000005</c:v>
                </c:pt>
                <c:pt idx="5">
                  <c:v>0.863147</c:v>
                </c:pt>
                <c:pt idx="6">
                  <c:v>0.85451670000000002</c:v>
                </c:pt>
                <c:pt idx="7">
                  <c:v>0.89735940000000003</c:v>
                </c:pt>
                <c:pt idx="8">
                  <c:v>0.93083970000000005</c:v>
                </c:pt>
                <c:pt idx="9">
                  <c:v>0.85082579999999997</c:v>
                </c:pt>
                <c:pt idx="10">
                  <c:v>0.82266660000000003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0.1154347</c:v>
                </c:pt>
                <c:pt idx="1">
                  <c:v>6.6373199999999993E-2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0.13925409999999999</c:v>
                </c:pt>
                <c:pt idx="1">
                  <c:v>0.1360053</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4.5953599999999997E-2</c:v>
                </c:pt>
                <c:pt idx="1">
                  <c:v>8.4799399999999997E-2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0.81115499999999996</c:v>
                </c:pt>
                <c:pt idx="1">
                  <c:v>0.82962840000000004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0.14805850000000001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0.5171713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0.1147813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8.9703417999999999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2.17527E-2</c:v>
                </c:pt>
                <c:pt idx="1">
                  <c:v>4.6560699999999997E-2</c:v>
                </c:pt>
                <c:pt idx="2">
                  <c:v>9.17356E-2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9.5102999999999993E-2</c:v>
                </c:pt>
                <c:pt idx="1">
                  <c:v>0.10772909999999999</c:v>
                </c:pt>
                <c:pt idx="2">
                  <c:v>0.28721350000000001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1.7883699999999999E-2</c:v>
                </c:pt>
                <c:pt idx="1">
                  <c:v>1.7430000000000001E-2</c:v>
                </c:pt>
                <c:pt idx="2">
                  <c:v>0.12842629999999999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0.91905870000000001</c:v>
                </c:pt>
                <c:pt idx="1">
                  <c:v>0.84219109999999997</c:v>
                </c:pt>
                <c:pt idx="2">
                  <c:v>0.55954669999999995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3.9556800000000003E-2</c:v>
                </c:pt>
                <c:pt idx="1">
                  <c:v>0.12893640000000001</c:v>
                </c:pt>
                <c:pt idx="2">
                  <c:v>7.3367699999999994E-2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0.26584839999999998</c:v>
                </c:pt>
                <c:pt idx="1">
                  <c:v>0.157583</c:v>
                </c:pt>
                <c:pt idx="2">
                  <c:v>0.16508510000000001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0.10155110000000001</c:v>
                </c:pt>
                <c:pt idx="1">
                  <c:v>2.75356E-2</c:v>
                </c:pt>
                <c:pt idx="2">
                  <c:v>5.64056E-2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0.32188420000000001</c:v>
                </c:pt>
                <c:pt idx="1">
                  <c:v>0.70206270000000004</c:v>
                </c:pt>
                <c:pt idx="2">
                  <c:v>0.69439709999999999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0.1170049</c:v>
                </c:pt>
                <c:pt idx="1">
                  <c:v>6.8307099999999996E-2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0.19072410000000001</c:v>
                </c:pt>
                <c:pt idx="1">
                  <c:v>0.30120239999999998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7.6374399999999995E-2</c:v>
                </c:pt>
                <c:pt idx="1">
                  <c:v>0.3299628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0.42176229999999998</c:v>
                </c:pt>
                <c:pt idx="1">
                  <c:v>0.55799259999999995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2.1786900000000001E-2</c:v>
                </c:pt>
                <c:pt idx="1">
                  <c:v>9.1796000000000003E-2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0.1862077</c:v>
                </c:pt>
                <c:pt idx="1">
                  <c:v>0.26495360000000001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9.1110999999999998E-2</c:v>
                </c:pt>
                <c:pt idx="1">
                  <c:v>3.569E-2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0.67524479999999998</c:v>
                </c:pt>
                <c:pt idx="1">
                  <c:v>0.50441650000000005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0.83499999999999996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0.80487810000000004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0.80225990000000003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0.78289470000000005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0.81499999999999995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0.79797980000000002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0.78395060000000005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0.82122899999999999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0.81699350000000004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0.88717950000000001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0.88144330000000004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0.88311689999999998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0.89820359999999999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0.91724139999999998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0.121779</c:v>
                </c:pt>
                <c:pt idx="1">
                  <c:v>0.23657039999999999</c:v>
                </c:pt>
                <c:pt idx="2">
                  <c:v>0.1046141</c:v>
                </c:pt>
                <c:pt idx="3">
                  <c:v>0.1173881</c:v>
                </c:pt>
                <c:pt idx="4">
                  <c:v>4.66267E-2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0.1186333</c:v>
                </c:pt>
                <c:pt idx="1">
                  <c:v>0.13060179999999999</c:v>
                </c:pt>
                <c:pt idx="2">
                  <c:v>0.1230303</c:v>
                </c:pt>
                <c:pt idx="3">
                  <c:v>0.1022612</c:v>
                </c:pt>
                <c:pt idx="4">
                  <c:v>0.1167705</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4.6897500000000002E-2</c:v>
                </c:pt>
                <c:pt idx="1">
                  <c:v>4.6367899999999997E-2</c:v>
                </c:pt>
                <c:pt idx="2">
                  <c:v>6.9620299999999996E-2</c:v>
                </c:pt>
                <c:pt idx="3">
                  <c:v>4.129E-2</c:v>
                </c:pt>
                <c:pt idx="4">
                  <c:v>4.5583800000000001E-2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0.88752679999999995</c:v>
                </c:pt>
                <c:pt idx="1">
                  <c:v>0.81866410000000001</c:v>
                </c:pt>
                <c:pt idx="2">
                  <c:v>0.83236189999999999</c:v>
                </c:pt>
                <c:pt idx="3">
                  <c:v>0.92587909999999995</c:v>
                </c:pt>
                <c:pt idx="4">
                  <c:v>0.85064700000000004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0.6774194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0.73873869999999997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0.8169014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0.76344080000000003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0.65753419999999996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0.53284670000000001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0.56737590000000004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0.64655169999999995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0.58646620000000005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0.54285720000000004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0.76651979999999997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0.7719298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0.78743960000000002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0.82954539999999999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0.75330390000000003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0.74561409999999995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0.76719579999999998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0.82758620000000005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0.82710280000000003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0.81481479999999995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0.84444450000000004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0.8472906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0.88757399999999997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0.95566510000000005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0.95566510000000005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0.95180719999999996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0.92817680000000002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0.96753250000000002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0.77339899999999995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0.73891629999999997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0.75151520000000005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0.76373619999999998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0.8552632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0.97894729999999996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0.95263160000000002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0.95625000000000004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0.96629209999999999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0.98630139999999999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0.81111109999999997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0.89261749999999995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0.86075950000000001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0.87218050000000003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0.93023259999999997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0.9174312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0.91803279999999998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0.92574259999999997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0.92814370000000002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1.6109100000000001E-2</c:v>
                </c:pt>
                <c:pt idx="1">
                  <c:v>2.13128E-2</c:v>
                </c:pt>
                <c:pt idx="2">
                  <c:v>4.6706600000000001E-2</c:v>
                </c:pt>
                <c:pt idx="3">
                  <c:v>6.1842500000000002E-2</c:v>
                </c:pt>
                <c:pt idx="4">
                  <c:v>1.67127E-2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8.3389599999999994E-2</c:v>
                </c:pt>
                <c:pt idx="1">
                  <c:v>0.1157869</c:v>
                </c:pt>
                <c:pt idx="2">
                  <c:v>0.15288360000000001</c:v>
                </c:pt>
                <c:pt idx="3">
                  <c:v>0.13165289999999999</c:v>
                </c:pt>
                <c:pt idx="4">
                  <c:v>7.1230299999999996E-2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6.8063999999999998E-3</c:v>
                </c:pt>
                <c:pt idx="1">
                  <c:v>6.2357700000000002E-2</c:v>
                </c:pt>
                <c:pt idx="2">
                  <c:v>8.8116799999999995E-2</c:v>
                </c:pt>
                <c:pt idx="3">
                  <c:v>4.4588599999999999E-2</c:v>
                </c:pt>
                <c:pt idx="4">
                  <c:v>1.8122699999999999E-2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0.92056090000000002</c:v>
                </c:pt>
                <c:pt idx="1">
                  <c:v>0.82304960000000005</c:v>
                </c:pt>
                <c:pt idx="2">
                  <c:v>0.76226740000000004</c:v>
                </c:pt>
                <c:pt idx="3">
                  <c:v>0.86199859999999995</c:v>
                </c:pt>
                <c:pt idx="4">
                  <c:v>0.96670120000000004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0.8325359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0.84433959999999997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0.90116280000000004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0.85051549999999998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0.87224670000000004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0.85217390000000004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0.91099479999999999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0.88995219999999997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0.93181820000000004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0.70935959999999998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0.76555030000000002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0.73964490000000005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0.77894739999999996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0.81012660000000003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0.57547170000000003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0.59523809999999999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0.53260870000000005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0.72432430000000003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0.82424240000000004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0.8586956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0.90849670000000005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0.76444449999999997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0.82589290000000004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0.7958115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0.81067959999999994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0.88439299999999998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0.82568810000000004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0.81278539999999999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0.82954539999999999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0.86868690000000004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0.88095239999999997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0.75177309999999997</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0.64429530000000002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0.74637679999999995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0.70652170000000003</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0.7477876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0.75446429999999998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0.72872340000000002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0.75242719999999996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0.7816092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0.91578950000000003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0.89808920000000003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0.93442619999999998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0.1175233</c:v>
                </c:pt>
                <c:pt idx="1">
                  <c:v>6.2634499999999996E-2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0.1897324</c:v>
                </c:pt>
                <c:pt idx="1">
                  <c:v>0.17822750000000001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6.4348799999999998E-2</c:v>
                </c:pt>
                <c:pt idx="1">
                  <c:v>0.1218146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0.73215509999999995</c:v>
                </c:pt>
                <c:pt idx="1">
                  <c:v>0.59047970000000005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0.97938139999999996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0.97530870000000003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0.98888889999999996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0.8978102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0.90625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0.94897960000000003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0.96721310000000005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0.92792790000000003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0.60194179999999997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0.55913979999999996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0.6172839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0.72619040000000001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0.61038959999999998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0.67592589999999997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0.63829789999999997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0.74117650000000002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0.78823529999999997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0.63855419999999996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0.67592589999999997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0.68817200000000001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0.69767440000000003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0.75903609999999999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0.69879519999999995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0.59523809999999999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0.58750000000000002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0.81081080000000005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0.74683549999999999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0.69117649999999997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0.80555560000000004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0.73404250000000004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0.79069769999999995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0.81609200000000004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0.91333339999999996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0.91851850000000002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0.88596490000000006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0.9274194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0.90566040000000003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0.7664974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0.71287129999999999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0.77707000000000004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0.80571429999999999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0.82550330000000005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0.8396226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0.84042559999999999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0.84146339999999997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0.80246910000000005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9.4446000000000002E-2</c:v>
                </c:pt>
                <c:pt idx="1">
                  <c:v>9.83155E-2</c:v>
                </c:pt>
                <c:pt idx="2">
                  <c:v>6.3671699999999998E-2</c:v>
                </c:pt>
                <c:pt idx="3">
                  <c:v>2.5401699999999999E-2</c:v>
                </c:pt>
                <c:pt idx="4">
                  <c:v>3.80051E-2</c:v>
                </c:pt>
                <c:pt idx="5">
                  <c:v>0.1067463</c:v>
                </c:pt>
                <c:pt idx="6">
                  <c:v>7.2661000000000003E-2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0.17747379999999999</c:v>
                </c:pt>
                <c:pt idx="1">
                  <c:v>0.2131893</c:v>
                </c:pt>
                <c:pt idx="2">
                  <c:v>0.1935153</c:v>
                </c:pt>
                <c:pt idx="3">
                  <c:v>0.19119559999999999</c:v>
                </c:pt>
                <c:pt idx="4">
                  <c:v>0.21169869999999999</c:v>
                </c:pt>
                <c:pt idx="5">
                  <c:v>0.16509380000000001</c:v>
                </c:pt>
                <c:pt idx="6">
                  <c:v>0.1412021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0.132303</c:v>
                </c:pt>
                <c:pt idx="1">
                  <c:v>7.5899599999999998E-2</c:v>
                </c:pt>
                <c:pt idx="2">
                  <c:v>8.3086699999999999E-2</c:v>
                </c:pt>
                <c:pt idx="3">
                  <c:v>7.1295600000000001E-2</c:v>
                </c:pt>
                <c:pt idx="4">
                  <c:v>0.18033489999999999</c:v>
                </c:pt>
                <c:pt idx="5">
                  <c:v>7.2867899999999999E-2</c:v>
                </c:pt>
                <c:pt idx="6">
                  <c:v>5.3890800000000003E-2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0.79676000000000002</c:v>
                </c:pt>
                <c:pt idx="1">
                  <c:v>0.67145699999999997</c:v>
                </c:pt>
                <c:pt idx="2">
                  <c:v>0.68306040000000001</c:v>
                </c:pt>
                <c:pt idx="3">
                  <c:v>0.61664050000000004</c:v>
                </c:pt>
                <c:pt idx="4">
                  <c:v>0.60177670000000005</c:v>
                </c:pt>
                <c:pt idx="5">
                  <c:v>0.78431589999999995</c:v>
                </c:pt>
                <c:pt idx="6">
                  <c:v>0.84757930000000004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0.92660549999999997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0.81052630000000003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0.91764710000000005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0.89534879999999994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0.85567009999999999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0.75903609999999999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0.85333340000000002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0.78378380000000003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0.84545459999999995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0.87903229999999999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0.86915889999999996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0.88095239999999997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0.83720930000000005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0.87096770000000001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0.95833330000000005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0.92391310000000004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0.93506489999999998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0.93442619999999998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0.92727269999999995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0.97499999999999998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0.85393260000000004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0.84523809999999999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0.8450704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0.87727270000000002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0.80995479999999997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0.82222220000000001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4.07058E-2</c:v>
                </c:pt>
                <c:pt idx="1">
                  <c:v>4.0889599999999998E-2</c:v>
                </c:pt>
                <c:pt idx="2">
                  <c:v>0.23874970000000001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8.6645899999999998E-2</c:v>
                </c:pt>
                <c:pt idx="1">
                  <c:v>0.13686680000000001</c:v>
                </c:pt>
                <c:pt idx="2">
                  <c:v>0.21222369999999999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3.2831800000000001E-2</c:v>
                </c:pt>
                <c:pt idx="1">
                  <c:v>5.7877499999999998E-2</c:v>
                </c:pt>
                <c:pt idx="2">
                  <c:v>8.5523199999999994E-2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0.94340849999999998</c:v>
                </c:pt>
                <c:pt idx="1">
                  <c:v>0.77063619999999999</c:v>
                </c:pt>
                <c:pt idx="2">
                  <c:v>0.73205419999999999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0.85483869999999995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0.92727269999999995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0.76543209999999995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0.7887324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0.86440680000000003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0.543956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0.4916201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0.5774648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0.67088610000000004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0.59829060000000001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0.68292679999999995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0.56218900000000005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0.66257670000000002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0.72677590000000003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0.70802920000000003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0.8342541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0.87573959999999995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0.83823530000000002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0.91538459999999999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0.67164179999999996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0.72435899999999998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0.77064220000000005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0.77570090000000003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0.7572255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0.81283419999999995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0.79738560000000003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0.59459459999999997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0.42201830000000001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0.44339620000000002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0.46464650000000002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0.53947369999999994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0.5280899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0.47272730000000002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0.1460851</c:v>
                </c:pt>
                <c:pt idx="1">
                  <c:v>7.8559500000000004E-2</c:v>
                </c:pt>
                <c:pt idx="2">
                  <c:v>3.8060099999999999E-2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0.13986889999999999</c:v>
                </c:pt>
                <c:pt idx="1">
                  <c:v>8.9441099999999996E-2</c:v>
                </c:pt>
                <c:pt idx="2">
                  <c:v>3.3540899999999998E-2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4.61634E-2</c:v>
                </c:pt>
                <c:pt idx="1">
                  <c:v>1.6859599999999999E-2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0.80757489999999998</c:v>
                </c:pt>
                <c:pt idx="1">
                  <c:v>0.92686230000000003</c:v>
                </c:pt>
                <c:pt idx="2">
                  <c:v>0.9884231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0.59756100000000001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0.58282210000000001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0.68484849999999997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0.66956519999999997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0.86936939999999996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0.86547079999999998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0.85405399999999998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0.86567159999999999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0.85964910000000005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0.94418599999999997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0.88262910000000006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0.94152049999999998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0.91489359999999997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0.92500000000000004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0.6864865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0.56140350000000006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0.65068499999999996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0.68627450000000001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0.70454539999999999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0.75396819999999998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0.74757280000000004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0.70408170000000003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0.30666670000000001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0.28813559999999999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0.29268290000000002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0.41509430000000003</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8.7581395999999998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8.7880181999999998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8.8666668000000008</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8.7839193000000009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8.9638556999999999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0.41284399999999999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0.40740739999999998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0.4270833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0.42553190000000002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1.0614500000000001E-2</c:v>
                </c:pt>
                <c:pt idx="1">
                  <c:v>1.5856599999999998E-2</c:v>
                </c:pt>
                <c:pt idx="2">
                  <c:v>2.7022000000000001E-2</c:v>
                </c:pt>
                <c:pt idx="3">
                  <c:v>7.9041799999999995E-2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0.11402379999999999</c:v>
                </c:pt>
                <c:pt idx="1">
                  <c:v>0.1186958</c:v>
                </c:pt>
                <c:pt idx="2">
                  <c:v>0.1145418</c:v>
                </c:pt>
                <c:pt idx="3">
                  <c:v>0.20177100000000001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5.5734699999999998E-2</c:v>
                </c:pt>
                <c:pt idx="1">
                  <c:v>0.10598730000000001</c:v>
                </c:pt>
                <c:pt idx="2">
                  <c:v>2.2776299999999999E-2</c:v>
                </c:pt>
                <c:pt idx="3">
                  <c:v>0.1065697</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0.88661659999999998</c:v>
                </c:pt>
                <c:pt idx="1">
                  <c:v>0.88554770000000005</c:v>
                </c:pt>
                <c:pt idx="2">
                  <c:v>0.92021229999999998</c:v>
                </c:pt>
                <c:pt idx="3">
                  <c:v>0.50816459999999997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4.9001599999999999E-2</c:v>
                </c:pt>
                <c:pt idx="1">
                  <c:v>0.1211593</c:v>
                </c:pt>
                <c:pt idx="2">
                  <c:v>0.108015</c:v>
                </c:pt>
                <c:pt idx="3">
                  <c:v>1.50606E-2</c:v>
                </c:pt>
                <c:pt idx="4">
                  <c:v>0.1231767</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0.13890159999999999</c:v>
                </c:pt>
                <c:pt idx="1">
                  <c:v>0.16107730000000001</c:v>
                </c:pt>
                <c:pt idx="2">
                  <c:v>0.1161653</c:v>
                </c:pt>
                <c:pt idx="3">
                  <c:v>0.16569600000000001</c:v>
                </c:pt>
                <c:pt idx="4">
                  <c:v>0.18423800000000001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1.6067600000000001E-2</c:v>
                </c:pt>
                <c:pt idx="1">
                  <c:v>5.4502799999999997E-2</c:v>
                </c:pt>
                <c:pt idx="2">
                  <c:v>2.84347E-2</c:v>
                </c:pt>
                <c:pt idx="3">
                  <c:v>0.18354090000000001</c:v>
                </c:pt>
                <c:pt idx="4">
                  <c:v>3.8182800000000003E-2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0.79730900000000005</c:v>
                </c:pt>
                <c:pt idx="1">
                  <c:v>0.79216969999999998</c:v>
                </c:pt>
                <c:pt idx="2">
                  <c:v>0.91944210000000004</c:v>
                </c:pt>
                <c:pt idx="3">
                  <c:v>0.68934410000000002</c:v>
                </c:pt>
                <c:pt idx="4">
                  <c:v>0.5928466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Sandwell and West Birmingham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177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526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94231288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37416399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08658978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20546204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866557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00603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765615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700693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92358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884950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064353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031880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964738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420932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61048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12698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991082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1993847"/>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171327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681184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720951378"/>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97953545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71149697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23035948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83631082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9747164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39563330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98834101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91451163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51767009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2547608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88854576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80472153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92611736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28746749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68060725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53062286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0988533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7882682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75133778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87341123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86028457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54755340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663542119"/>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94764166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48567341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52802641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97239129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634059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12801834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23314903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03455924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18179066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93344706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57502609"/>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6704884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14630103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67737191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04620627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29727133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53770306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68859972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239136438"/>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80020600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71751649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69586032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43065632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225910" y="622300"/>
            <a:ext cx="405271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Sandwell and West Birmingham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47443437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41774757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186838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86007546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62860470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99857083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68900915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19264785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47101780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81700561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7104410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55352908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99328324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6601300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34305074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22956896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16108275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8414080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457012110"/>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23425924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82652521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29114403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99898600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84900057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12468133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72893693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99847526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35216008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88669039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85176119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82039195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32062651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29799655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18095379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65987769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002461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31106279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54381194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22903410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76516335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01418341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91231362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00297012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31613593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296473611"/>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23566292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24433440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14840857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56479385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81711581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91885392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7850301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17613318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94014960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90916251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16245538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61857384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57997743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10283698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70755019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3771353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64258261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19730149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72778932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3174350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65909805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16368609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982495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41535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978169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607714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286030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661087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142845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94706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991822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54800840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504975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340580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04936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361957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475880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59887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19487"/>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847019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707579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355970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946967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7950237"/>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9640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145724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407947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574732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811122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570766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702871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640577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670650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752925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824218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684709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059685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470972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873830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19149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107586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580062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355715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598025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853449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964019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628284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391124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100030"/>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855059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862380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761742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114390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350306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227686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832872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193460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565824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356366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993742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425683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015184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798672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737575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544359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030206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604116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111296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827719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271523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71759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356331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636371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031264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406156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708598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1885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069147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839759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946380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875498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963927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733278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801029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077594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259283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83979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79741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46612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868621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158007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704109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824750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474780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286913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566052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032082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30083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889296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800759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138810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403420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733802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048745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1725675"/>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301705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216169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900872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521076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403246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314938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667593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351460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161721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536627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503309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429883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870711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921988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219738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460289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297477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253219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153755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225910" y="622300"/>
            <a:ext cx="4052713" cy="276999"/>
          </a:xfrm>
          <a:prstGeom prst="rect">
            <a:avLst/>
          </a:prstGeom>
          <a:noFill/>
        </p:spPr>
        <p:txBody>
          <a:bodyPr wrap="none" rtlCol="0">
            <a:spAutoFit/>
          </a:bodyPr>
          <a:lstStyle/>
          <a:p>
            <a:pPr algn="r"/>
            <a:r>
              <a:rPr lang="en-GB" sz="1200" b="1" noProof="0">
                <a:solidFill>
                  <a:srgbClr val="336E9F"/>
                </a:solidFill>
                <a:latin typeface="Arial"/>
                <a:cs typeface="Arial"/>
              </a:rPr>
              <a:t>Sandwell and West Birmingham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25515</Words>
  <Application>Microsoft Office PowerPoint</Application>
  <PresentationFormat>Custom</PresentationFormat>
  <Paragraphs>6540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