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4.8066600000000001E-2</c:v>
                </c:pt>
                <c:pt idx="1">
                  <c:v>4.7856000000000003E-2</c:v>
                </c:pt>
                <c:pt idx="2">
                  <c:v>4.5990499999999997E-2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7.6038300000000003E-2</c:v>
                </c:pt>
                <c:pt idx="1">
                  <c:v>0.1131128</c:v>
                </c:pt>
                <c:pt idx="2">
                  <c:v>5.2584100000000002E-2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4.8218299999999999E-2</c:v>
                </c:pt>
                <c:pt idx="1">
                  <c:v>5.2813600000000002E-2</c:v>
                </c:pt>
                <c:pt idx="2">
                  <c:v>1.73606E-2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0.91392399999999996</c:v>
                </c:pt>
                <c:pt idx="1">
                  <c:v>0.8402693</c:v>
                </c:pt>
                <c:pt idx="2">
                  <c:v>0.98263149999999999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1.5801699999999998E-2</c:v>
                </c:pt>
                <c:pt idx="1">
                  <c:v>9.2362799999999995E-2</c:v>
                </c:pt>
                <c:pt idx="2">
                  <c:v>0.29452840000000002</c:v>
                </c:pt>
                <c:pt idx="3">
                  <c:v>1.4297799999999999E-2</c:v>
                </c:pt>
                <c:pt idx="4">
                  <c:v>0.10467600000000001</c:v>
                </c:pt>
                <c:pt idx="5">
                  <c:v>6.3311999999999993E-2</c:v>
                </c:pt>
                <c:pt idx="6">
                  <c:v>2.7708099999999999E-2</c:v>
                </c:pt>
                <c:pt idx="7">
                  <c:v>0.17359559999999999</c:v>
                </c:pt>
                <c:pt idx="8">
                  <c:v>6.79086E-2</c:v>
                </c:pt>
                <c:pt idx="9">
                  <c:v>0.12494189999999999</c:v>
                </c:pt>
                <c:pt idx="10">
                  <c:v>0.1027748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9.4218300000000005E-2</c:v>
                </c:pt>
                <c:pt idx="1">
                  <c:v>0.12489</c:v>
                </c:pt>
                <c:pt idx="2">
                  <c:v>0.15125630000000001</c:v>
                </c:pt>
                <c:pt idx="3">
                  <c:v>0.2015517</c:v>
                </c:pt>
                <c:pt idx="4">
                  <c:v>0.17936340000000001</c:v>
                </c:pt>
                <c:pt idx="5">
                  <c:v>0.1071424</c:v>
                </c:pt>
                <c:pt idx="6">
                  <c:v>0.13407440000000001</c:v>
                </c:pt>
                <c:pt idx="7">
                  <c:v>0.17065469999999999</c:v>
                </c:pt>
                <c:pt idx="8">
                  <c:v>0.21365580000000001</c:v>
                </c:pt>
                <c:pt idx="9">
                  <c:v>0.1911696</c:v>
                </c:pt>
                <c:pt idx="10">
                  <c:v>0.1903514</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5.0883499999999998E-2</c:v>
                </c:pt>
                <c:pt idx="1">
                  <c:v>2.9893800000000002E-2</c:v>
                </c:pt>
                <c:pt idx="2">
                  <c:v>1.05059E-2</c:v>
                </c:pt>
                <c:pt idx="3">
                  <c:v>0.11489729999999999</c:v>
                </c:pt>
                <c:pt idx="4">
                  <c:v>7.5790700000000003E-2</c:v>
                </c:pt>
                <c:pt idx="5">
                  <c:v>3.8335399999999999E-2</c:v>
                </c:pt>
                <c:pt idx="6">
                  <c:v>5.0800999999999999E-2</c:v>
                </c:pt>
                <c:pt idx="7">
                  <c:v>2.7935999999999998E-3</c:v>
                </c:pt>
                <c:pt idx="8">
                  <c:v>8.6956699999999998E-2</c:v>
                </c:pt>
                <c:pt idx="9">
                  <c:v>9.5474799999999999E-2</c:v>
                </c:pt>
                <c:pt idx="10">
                  <c:v>5.8324300000000003E-2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0.91537480000000004</c:v>
                </c:pt>
                <c:pt idx="1">
                  <c:v>0.91137820000000003</c:v>
                </c:pt>
                <c:pt idx="2">
                  <c:v>0.83985200000000004</c:v>
                </c:pt>
                <c:pt idx="3">
                  <c:v>0.73896200000000001</c:v>
                </c:pt>
                <c:pt idx="4">
                  <c:v>0.86430989999999996</c:v>
                </c:pt>
                <c:pt idx="5">
                  <c:v>0.89378060000000004</c:v>
                </c:pt>
                <c:pt idx="6">
                  <c:v>0.89753609999999995</c:v>
                </c:pt>
                <c:pt idx="7">
                  <c:v>0.85931480000000005</c:v>
                </c:pt>
                <c:pt idx="8">
                  <c:v>0.71011930000000001</c:v>
                </c:pt>
                <c:pt idx="9">
                  <c:v>0.87791129999999995</c:v>
                </c:pt>
                <c:pt idx="10">
                  <c:v>0.83111650000000004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0.1207695</c:v>
                </c:pt>
                <c:pt idx="1">
                  <c:v>8.1146599999999999E-2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0.12858449999999999</c:v>
                </c:pt>
                <c:pt idx="1">
                  <c:v>0.10645839999999999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5.1288300000000002E-2</c:v>
                </c:pt>
                <c:pt idx="1">
                  <c:v>9.9572900000000006E-2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0.87107349999999995</c:v>
                </c:pt>
                <c:pt idx="1">
                  <c:v>0.8206019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0.18511330000000001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0.4430617</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0.1518361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9.0160336000000001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3.3099099999999999E-2</c:v>
                </c:pt>
                <c:pt idx="1">
                  <c:v>5.6845300000000001E-2</c:v>
                </c:pt>
                <c:pt idx="2">
                  <c:v>0.1206204</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7.2410199999999994E-2</c:v>
                </c:pt>
                <c:pt idx="1">
                  <c:v>8.7159899999999998E-2</c:v>
                </c:pt>
                <c:pt idx="2">
                  <c:v>0.22944390000000001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2.9230099999999998E-2</c:v>
                </c:pt>
                <c:pt idx="1">
                  <c:v>2.7714599999999999E-2</c:v>
                </c:pt>
                <c:pt idx="2">
                  <c:v>0.15731110000000001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0.89853439999999996</c:v>
                </c:pt>
                <c:pt idx="1">
                  <c:v>0.89361100000000004</c:v>
                </c:pt>
                <c:pt idx="2">
                  <c:v>0.40313110000000002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3.6697899999999999E-2</c:v>
                </c:pt>
                <c:pt idx="1">
                  <c:v>0.1387853</c:v>
                </c:pt>
                <c:pt idx="2">
                  <c:v>9.29315E-2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0.27156619999999998</c:v>
                </c:pt>
                <c:pt idx="1">
                  <c:v>0.13788510000000001</c:v>
                </c:pt>
                <c:pt idx="2">
                  <c:v>0.1259576</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9.8692199999999994E-2</c:v>
                </c:pt>
                <c:pt idx="1">
                  <c:v>3.7384500000000001E-2</c:v>
                </c:pt>
                <c:pt idx="2">
                  <c:v>7.5969300000000003E-2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0.34596120000000002</c:v>
                </c:pt>
                <c:pt idx="1">
                  <c:v>0.82863010000000004</c:v>
                </c:pt>
                <c:pt idx="2">
                  <c:v>0.75454120000000002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0.1363722</c:v>
                </c:pt>
                <c:pt idx="1">
                  <c:v>8.9873700000000001E-2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0.1519894</c:v>
                </c:pt>
                <c:pt idx="1">
                  <c:v>0.2580693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9.5741699999999999E-2</c:v>
                </c:pt>
                <c:pt idx="1">
                  <c:v>0.35152939999999999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0.460007</c:v>
                </c:pt>
                <c:pt idx="1">
                  <c:v>0.4845641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3.9200499999999999E-2</c:v>
                </c:pt>
                <c:pt idx="1">
                  <c:v>0.1155046</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0.1513805</c:v>
                </c:pt>
                <c:pt idx="1">
                  <c:v>0.21753629999999999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0.1085246</c:v>
                </c:pt>
                <c:pt idx="1">
                  <c:v>5.9398600000000003E-2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0.74807279999999998</c:v>
                </c:pt>
                <c:pt idx="1">
                  <c:v>0.60813810000000001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0.8070176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0.82490269999999999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0.80288459999999995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0.82246379999999997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0.77824269999999995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0.85119040000000001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0.83720930000000005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0.88480400000000003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0.85766419999999999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0.90376570000000001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0.93125000000000002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0.94693879999999997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0.9667519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0.94636019999999998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0.93721969999999999</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0.1321563</c:v>
                </c:pt>
                <c:pt idx="1">
                  <c:v>0.2498128</c:v>
                </c:pt>
                <c:pt idx="2">
                  <c:v>0.11753180000000001</c:v>
                </c:pt>
                <c:pt idx="3">
                  <c:v>0.12805320000000001</c:v>
                </c:pt>
                <c:pt idx="4">
                  <c:v>5.6769E-2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9.7878699999999999E-2</c:v>
                </c:pt>
                <c:pt idx="1">
                  <c:v>0.1041169</c:v>
                </c:pt>
                <c:pt idx="2">
                  <c:v>9.7195000000000004E-2</c:v>
                </c:pt>
                <c:pt idx="3">
                  <c:v>8.0930799999999997E-2</c:v>
                </c:pt>
                <c:pt idx="4">
                  <c:v>9.6485899999999999E-2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5.7274800000000001E-2</c:v>
                </c:pt>
                <c:pt idx="1">
                  <c:v>5.9610400000000001E-2</c:v>
                </c:pt>
                <c:pt idx="2">
                  <c:v>8.2538E-2</c:v>
                </c:pt>
                <c:pt idx="3">
                  <c:v>5.19552E-2</c:v>
                </c:pt>
                <c:pt idx="4">
                  <c:v>5.5726100000000001E-2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0.86628660000000002</c:v>
                </c:pt>
                <c:pt idx="1">
                  <c:v>0.79874869999999998</c:v>
                </c:pt>
                <c:pt idx="2">
                  <c:v>0.83036500000000002</c:v>
                </c:pt>
                <c:pt idx="3">
                  <c:v>0.90578040000000004</c:v>
                </c:pt>
                <c:pt idx="4">
                  <c:v>0.86380270000000003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0.82926829999999996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0.81168830000000003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0.81893000000000005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0.82222220000000001</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0.83571430000000002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0.71698110000000004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0.74545450000000002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0.76149429999999996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0.69547329999999996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0.77664979999999995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0.81730769999999997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0.80612240000000002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0.84756100000000001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0.84403669999999997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0.78743960000000002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0.77241380000000004</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0.78278689999999995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0.81651379999999996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0.79928310000000002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0.78125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0.76702510000000002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0.82599120000000004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0.83934430000000004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0.85823760000000004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0.95348829999999996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0.95019160000000003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0.97596159999999998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0.95667869999999999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0.95397489999999996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0.83040930000000002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0.8326848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0.84172659999999999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0.87815120000000002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0.97647059999999997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0.97188750000000002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0.96163069999999995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0.97122299999999995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0.98275860000000004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0.88343559999999999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0.86082479999999995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0.89552240000000005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0.84331800000000001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0.88725489999999996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0.92500000000000004</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0.93220340000000002</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0.92767299999999997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0.90842489999999998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2.4182700000000001E-2</c:v>
                </c:pt>
                <c:pt idx="1">
                  <c:v>3.2885400000000002E-2</c:v>
                </c:pt>
                <c:pt idx="2">
                  <c:v>5.78107E-2</c:v>
                </c:pt>
                <c:pt idx="3">
                  <c:v>7.4642299999999995E-2</c:v>
                </c:pt>
                <c:pt idx="4">
                  <c:v>2.3739E-2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6.7242399999999994E-2</c:v>
                </c:pt>
                <c:pt idx="1">
                  <c:v>9.2641600000000005E-2</c:v>
                </c:pt>
                <c:pt idx="2">
                  <c:v>0.1306756</c:v>
                </c:pt>
                <c:pt idx="3">
                  <c:v>0.1060533</c:v>
                </c:pt>
                <c:pt idx="4">
                  <c:v>5.7177600000000002E-2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1.4880000000000001E-2</c:v>
                </c:pt>
                <c:pt idx="1">
                  <c:v>7.3930399999999993E-2</c:v>
                </c:pt>
                <c:pt idx="2">
                  <c:v>9.9220799999999998E-2</c:v>
                </c:pt>
                <c:pt idx="3">
                  <c:v>5.7388399999999999E-2</c:v>
                </c:pt>
                <c:pt idx="4">
                  <c:v>2.5149000000000001E-2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0.93845179999999995</c:v>
                </c:pt>
                <c:pt idx="1">
                  <c:v>0.90219539999999998</c:v>
                </c:pt>
                <c:pt idx="2">
                  <c:v>0.78317820000000005</c:v>
                </c:pt>
                <c:pt idx="3">
                  <c:v>0.87568020000000002</c:v>
                </c:pt>
                <c:pt idx="4">
                  <c:v>0.95324779999999998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0.87700529999999999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0.86194029999999999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0.90786520000000004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0.91780819999999996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0.85657369999999999</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0.87378639999999996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0.89491529999999997</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0.90020359999999999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0.90214070000000002</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0.90747330000000004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0.77297300000000002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0.72137399999999996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0.78995439999999995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0.73684210000000006</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0.76953130000000003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0.69547329999999996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0.66433569999999997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0.61428570000000005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0.83422459999999998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0.85823760000000004</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0.89537710000000004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0.89818180000000003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0.88114760000000003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0.84134609999999999</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0.84536080000000002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0.86326530000000001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0.83231710000000003</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0.85409250000000003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0.86528499999999997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0.83636359999999998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0.86393089999999995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0.84664539999999999</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0.86988849999999995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0.86734690000000003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0.71969700000000003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0.77021280000000003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0.80405409999999999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0.77304969999999995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0.78365390000000001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0.78806589999999999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0.81172840000000002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0.797153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0.88268150000000001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0.91983119999999996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0.91132999999999997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0.94402989999999998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0.92765960000000003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0.1438866</c:v>
                </c:pt>
                <c:pt idx="1">
                  <c:v>8.6689500000000003E-2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0.13700580000000001</c:v>
                </c:pt>
                <c:pt idx="1">
                  <c:v>0.1301176</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9.0712100000000004E-2</c:v>
                </c:pt>
                <c:pt idx="1">
                  <c:v>0.14586959999999999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0.8066006</c:v>
                </c:pt>
                <c:pt idx="1">
                  <c:v>0.76689890000000005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0.96703300000000003</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0.99130430000000003</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0.99532710000000002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0.99159660000000005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0.99186989999999997</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0.9636363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0.95302019999999998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0.94274809999999998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0.96026489999999998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0.93589739999999999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0.63414630000000005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0.67307689999999998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0.64052290000000001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0.74074070000000003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0.63917520000000005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0.72477069999999999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0.7030303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0.83035709999999996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0.63917520000000005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0.68539329999999998</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0.68518520000000005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0.71176470000000003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0.81578949999999995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0.70408170000000003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0.5774648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0.63636360000000003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0.72661869999999995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0.78125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0.76315789999999994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0.73033709999999996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0.77272730000000001</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0.73099420000000004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0.89032259999999996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0.88940090000000005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0.91874999999999996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0.91503270000000003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0.81215470000000001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0.81226050000000005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0.83644859999999999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0.84536080000000002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0.81992339999999997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0.85057470000000002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0.87155959999999999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0.89696969999999998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0.91071429999999998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0.87368420000000002</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0.10102849999999999</c:v>
                </c:pt>
                <c:pt idx="1">
                  <c:v>0.1040817</c:v>
                </c:pt>
                <c:pt idx="2">
                  <c:v>7.1384000000000003E-2</c:v>
                </c:pt>
                <c:pt idx="3">
                  <c:v>3.24208E-2</c:v>
                </c:pt>
                <c:pt idx="4">
                  <c:v>4.9546600000000003E-2</c:v>
                </c:pt>
                <c:pt idx="5">
                  <c:v>0.1118154</c:v>
                </c:pt>
                <c:pt idx="6">
                  <c:v>7.7898099999999998E-2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0.1643088</c:v>
                </c:pt>
                <c:pt idx="1">
                  <c:v>0.2016569</c:v>
                </c:pt>
                <c:pt idx="2">
                  <c:v>0.17809079999999999</c:v>
                </c:pt>
                <c:pt idx="3">
                  <c:v>0.17715739999999999</c:v>
                </c:pt>
                <c:pt idx="4">
                  <c:v>0.1886157</c:v>
                </c:pt>
                <c:pt idx="5">
                  <c:v>0.1549555</c:v>
                </c:pt>
                <c:pt idx="6">
                  <c:v>0.1307277</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0.1388855</c:v>
                </c:pt>
                <c:pt idx="1">
                  <c:v>8.1665799999999997E-2</c:v>
                </c:pt>
                <c:pt idx="2">
                  <c:v>9.0799000000000005E-2</c:v>
                </c:pt>
                <c:pt idx="3">
                  <c:v>7.8314700000000001E-2</c:v>
                </c:pt>
                <c:pt idx="4">
                  <c:v>0.19187650000000001</c:v>
                </c:pt>
                <c:pt idx="5">
                  <c:v>7.7937099999999995E-2</c:v>
                </c:pt>
                <c:pt idx="6">
                  <c:v>5.9128E-2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0.78435140000000003</c:v>
                </c:pt>
                <c:pt idx="1">
                  <c:v>0.76608419999999999</c:v>
                </c:pt>
                <c:pt idx="2">
                  <c:v>0.70561770000000001</c:v>
                </c:pt>
                <c:pt idx="3">
                  <c:v>0.64155139999999999</c:v>
                </c:pt>
                <c:pt idx="4">
                  <c:v>0.64412999999999998</c:v>
                </c:pt>
                <c:pt idx="5">
                  <c:v>0.82775889999999996</c:v>
                </c:pt>
                <c:pt idx="6">
                  <c:v>0.85200629999999999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0.84444450000000004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0.82568810000000004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0.90643269999999998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0.92173910000000003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0.82666669999999998</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0.88172039999999996</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0.84105960000000002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0.86046509999999998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0.91612910000000003</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0.89403980000000005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0.87692309999999996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0.88679249999999998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0.81666669999999997</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0.73333329999999997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0.85576920000000001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0.71875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0.89583330000000005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0.82051280000000004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0.93684210000000001</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0.83823530000000002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0.89344259999999998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0.88387099999999996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0.91269840000000002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0.8827161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0.9112903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0.8523809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0.83448270000000002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0.86046509999999998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0.88364779999999998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0.82733820000000002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0.8225806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0.87755099999999997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0.87692309999999996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0.6984127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5.0115899999999998E-2</c:v>
                </c:pt>
                <c:pt idx="1">
                  <c:v>5.2995300000000002E-2</c:v>
                </c:pt>
                <c:pt idx="2">
                  <c:v>0.25402340000000001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6.7825899999999995E-2</c:v>
                </c:pt>
                <c:pt idx="1">
                  <c:v>0.1126554</c:v>
                </c:pt>
                <c:pt idx="2">
                  <c:v>0.18167630000000001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4.2241800000000003E-2</c:v>
                </c:pt>
                <c:pt idx="1">
                  <c:v>6.9983199999999995E-2</c:v>
                </c:pt>
                <c:pt idx="2">
                  <c:v>0.10079689999999999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0.93100139999999998</c:v>
                </c:pt>
                <c:pt idx="1">
                  <c:v>0.79757330000000004</c:v>
                </c:pt>
                <c:pt idx="2">
                  <c:v>0.76939550000000001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0.85106380000000004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0.85507239999999995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0.85199999999999998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0.88749999999999996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0.89763780000000004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0.55128200000000005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0.51965059999999996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0.58100560000000001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0.63865550000000004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0.56038650000000001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0.57608689999999996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0.58237550000000005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0.6476191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0.66312059999999995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0.61702129999999999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0.86013980000000001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0.86729860000000003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0.9174312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0.92444440000000005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0.72826089999999999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0.68076919999999996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0.7203792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0.73895580000000005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0.74384240000000001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0.76760569999999995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0.75446429999999998</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0.74267099999999997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0.76779030000000004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0.4507042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0.46022730000000001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0.66279069999999995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0.63302749999999997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0.62777780000000005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0.60317460000000001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0.60975610000000002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0.16078190000000001</c:v>
                </c:pt>
                <c:pt idx="1">
                  <c:v>8.5556999999999994E-2</c:v>
                </c:pt>
                <c:pt idx="2">
                  <c:v>4.12463E-2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0.1104753</c:v>
                </c:pt>
                <c:pt idx="1">
                  <c:v>7.5445999999999999E-2</c:v>
                </c:pt>
                <c:pt idx="2">
                  <c:v>3.0354800000000001E-2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6.0860200000000003E-2</c:v>
                </c:pt>
                <c:pt idx="1">
                  <c:v>2.3857199999999999E-2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0.77515230000000002</c:v>
                </c:pt>
                <c:pt idx="1">
                  <c:v>0.93463680000000005</c:v>
                </c:pt>
                <c:pt idx="2">
                  <c:v>0.99189879999999997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0.61870499999999995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0.59139779999999997</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0.63414630000000005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0.75238099999999997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0.74193549999999997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0.88995219999999997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0.89965399999999995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0.89648030000000001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0.93437499999999996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0.89247310000000002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0.91500000000000004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0.94346289999999999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0.92372880000000002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0.91318330000000003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0.89855070000000004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0.63414630000000005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0.6322314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0.74278219999999995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0.72064779999999995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0.76623370000000002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0.82795700000000005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0.81451609999999997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0.89312979999999997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0.828125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0.3777778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0.36734689999999998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0.40625</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0.29787229999999998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0.32608700000000002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8.8585367000000002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8.9583329999999997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9.0746269000000002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9.1433125000000004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9.0296296999999992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0.36220469999999999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0.4035088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0.39510489999999998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0.42774570000000001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0.39354840000000002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2.2571299999999999E-2</c:v>
                </c:pt>
                <c:pt idx="1">
                  <c:v>2.85311E-2</c:v>
                </c:pt>
                <c:pt idx="2">
                  <c:v>3.8465199999999998E-2</c:v>
                </c:pt>
                <c:pt idx="3">
                  <c:v>9.8145099999999999E-2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9.0110200000000001E-2</c:v>
                </c:pt>
                <c:pt idx="1">
                  <c:v>9.3346899999999997E-2</c:v>
                </c:pt>
                <c:pt idx="2">
                  <c:v>9.1655399999999998E-2</c:v>
                </c:pt>
                <c:pt idx="3">
                  <c:v>0.1635644</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6.7691500000000002E-2</c:v>
                </c:pt>
                <c:pt idx="1">
                  <c:v>0.11866169999999999</c:v>
                </c:pt>
                <c:pt idx="2">
                  <c:v>3.42195E-2</c:v>
                </c:pt>
                <c:pt idx="3">
                  <c:v>0.12567300000000001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0.86961960000000005</c:v>
                </c:pt>
                <c:pt idx="1">
                  <c:v>0.85349280000000005</c:v>
                </c:pt>
                <c:pt idx="2">
                  <c:v>0.88095780000000001</c:v>
                </c:pt>
                <c:pt idx="3">
                  <c:v>0.63255890000000004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6.5878800000000001E-2</c:v>
                </c:pt>
                <c:pt idx="1">
                  <c:v>0.1369803</c:v>
                </c:pt>
                <c:pt idx="2">
                  <c:v>0.11773450000000001</c:v>
                </c:pt>
                <c:pt idx="3">
                  <c:v>3.41131E-2</c:v>
                </c:pt>
                <c:pt idx="4">
                  <c:v>0.14486160000000001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0.10514709999999999</c:v>
                </c:pt>
                <c:pt idx="1">
                  <c:v>0.1294353</c:v>
                </c:pt>
                <c:pt idx="2">
                  <c:v>9.6726199999999998E-2</c:v>
                </c:pt>
                <c:pt idx="3">
                  <c:v>0.12759090000000001</c:v>
                </c:pt>
                <c:pt idx="4">
                  <c:v>0.14086799999999999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3.2944899999999999E-2</c:v>
                </c:pt>
                <c:pt idx="1">
                  <c:v>7.0323800000000006E-2</c:v>
                </c:pt>
                <c:pt idx="2">
                  <c:v>3.8154199999999999E-2</c:v>
                </c:pt>
                <c:pt idx="3">
                  <c:v>0.20259340000000001</c:v>
                </c:pt>
                <c:pt idx="4">
                  <c:v>5.9867799999999999E-2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0.76981100000000002</c:v>
                </c:pt>
                <c:pt idx="1">
                  <c:v>0.74144949999999998</c:v>
                </c:pt>
                <c:pt idx="2">
                  <c:v>0.87481799999999998</c:v>
                </c:pt>
                <c:pt idx="3">
                  <c:v>0.63344599999999995</c:v>
                </c:pt>
                <c:pt idx="4">
                  <c:v>0.57575949999999998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Salisbury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283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502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51064725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53566475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449682186"/>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818761465"/>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263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028488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365361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524381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561624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340356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447028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002733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291149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672908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977024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012356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976636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663015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839760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218261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023625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38468720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76182064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82375140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520041259"/>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31677109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18718870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284654286"/>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4714349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54445168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5133339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54675782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71388999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02307739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73342394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09548878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24889228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96507992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24328852"/>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92534424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12931809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86706695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65252168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62477731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18400891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0570249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78161383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31797506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97563978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29839368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10427773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56193233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1124063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17802134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61871500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836746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238262610"/>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75937540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558017982"/>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611934095"/>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82084209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82567881"/>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1939954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36999067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68795543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60902408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85241130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862932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721512" y="622300"/>
            <a:ext cx="2557111"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Salisbury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76245970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42049686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51069455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31730775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6392212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20279244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28689188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6701785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23912274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85694202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06194119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67768431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44085922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33745601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2203343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22707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535798455"/>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40575021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1057091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29456722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85307774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70222858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09637251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92850590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42576801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20993293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33521723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82525053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519636313"/>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0080351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60344140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59453068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87331644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19606391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993315103"/>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154726035"/>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995314725"/>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79672809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87193843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7064650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20630454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42395242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73960703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21750241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15701196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24091094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87556850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10616736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0114447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72668482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85708917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9724125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34193062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17569831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90094479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66194932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0801545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13435643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00790138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28601279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20494563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9776872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95619092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40309205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19224072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1428924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10203914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355401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844791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431026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619658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216391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70273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825290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536381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035386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22138973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395963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638938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693672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384331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593157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832211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90386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384502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990690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250646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264607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936149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780917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150457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815405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0066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575950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275591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9008933"/>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758617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60458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139440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458487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481189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987647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636913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326144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532570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699999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996451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4376741"/>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567701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833331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752299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818272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089458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849368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566878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628638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405625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030213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053473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759637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148543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834318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175833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511395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412922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357034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281442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203761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379578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988919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353929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729813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25851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30450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933319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870754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674937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408550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912663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681664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643454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147194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6182525"/>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319128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03923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963941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983537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841557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8555112"/>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082253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423534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32507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327681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3663330"/>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156296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902121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90247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77931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65920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964485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148780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598794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681415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74586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840432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1035169"/>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839616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2888976"/>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752110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131201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611057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136832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057608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096260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24426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388879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356546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649143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058042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590958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035467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207201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435780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812282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59375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055718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579313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425770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65752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721512" y="622300"/>
            <a:ext cx="2557111" cy="276999"/>
          </a:xfrm>
          <a:prstGeom prst="rect">
            <a:avLst/>
          </a:prstGeom>
          <a:noFill/>
        </p:spPr>
        <p:txBody>
          <a:bodyPr wrap="none" rtlCol="0">
            <a:spAutoFit/>
          </a:bodyPr>
          <a:lstStyle/>
          <a:p>
            <a:pPr algn="r"/>
            <a:r>
              <a:rPr lang="en-GB" sz="1200" b="1" noProof="0">
                <a:solidFill>
                  <a:srgbClr val="336E9F"/>
                </a:solidFill>
                <a:latin typeface="Arial"/>
                <a:cs typeface="Arial"/>
              </a:rPr>
              <a:t>Salisbury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25343</Words>
  <Application>Microsoft Office PowerPoint</Application>
  <PresentationFormat>Custom</PresentationFormat>
  <Paragraphs>6525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