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5.5490699999999997E-2</c:v>
                </c:pt>
                <c:pt idx="1">
                  <c:v>5.8329800000000001E-2</c:v>
                </c:pt>
                <c:pt idx="2">
                  <c:v>5.2925199999999999E-2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6.1189899999999998E-2</c:v>
                </c:pt>
                <c:pt idx="1">
                  <c:v>9.21651E-2</c:v>
                </c:pt>
                <c:pt idx="2">
                  <c:v>3.8714800000000001E-2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5.5642499999999998E-2</c:v>
                </c:pt>
                <c:pt idx="1">
                  <c:v>6.3287399999999994E-2</c:v>
                </c:pt>
                <c:pt idx="2">
                  <c:v>2.4295299999999999E-2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0.90752270000000002</c:v>
                </c:pt>
                <c:pt idx="1">
                  <c:v>0.89264299999999996</c:v>
                </c:pt>
                <c:pt idx="2">
                  <c:v>0.98639940000000004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2.7382500000000001E-2</c:v>
                </c:pt>
                <c:pt idx="1">
                  <c:v>0.1044934</c:v>
                </c:pt>
                <c:pt idx="2">
                  <c:v>0.31940499999999999</c:v>
                </c:pt>
                <c:pt idx="3">
                  <c:v>4.2083099999999998E-2</c:v>
                </c:pt>
                <c:pt idx="4">
                  <c:v>0.1002987</c:v>
                </c:pt>
                <c:pt idx="5">
                  <c:v>7.6444600000000001E-2</c:v>
                </c:pt>
                <c:pt idx="6">
                  <c:v>4.00813E-2</c:v>
                </c:pt>
                <c:pt idx="7">
                  <c:v>0.20124300000000001</c:v>
                </c:pt>
                <c:pt idx="8">
                  <c:v>9.7652900000000001E-2</c:v>
                </c:pt>
                <c:pt idx="9">
                  <c:v>0.1201993</c:v>
                </c:pt>
                <c:pt idx="10">
                  <c:v>0.10852539999999999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7.10567E-2</c:v>
                </c:pt>
                <c:pt idx="1">
                  <c:v>0.1006287</c:v>
                </c:pt>
                <c:pt idx="2">
                  <c:v>0.1015031</c:v>
                </c:pt>
                <c:pt idx="3">
                  <c:v>0.1459811</c:v>
                </c:pt>
                <c:pt idx="4">
                  <c:v>0.1881179</c:v>
                </c:pt>
                <c:pt idx="5">
                  <c:v>8.0877299999999999E-2</c:v>
                </c:pt>
                <c:pt idx="6">
                  <c:v>0.10932790000000001</c:v>
                </c:pt>
                <c:pt idx="7">
                  <c:v>0.1153598</c:v>
                </c:pt>
                <c:pt idx="8">
                  <c:v>0.15416730000000001</c:v>
                </c:pt>
                <c:pt idx="9">
                  <c:v>0.20065469999999999</c:v>
                </c:pt>
                <c:pt idx="10">
                  <c:v>0.17885019999999999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6.24643E-2</c:v>
                </c:pt>
                <c:pt idx="1">
                  <c:v>4.2024400000000003E-2</c:v>
                </c:pt>
                <c:pt idx="2">
                  <c:v>3.5382499999999997E-2</c:v>
                </c:pt>
                <c:pt idx="3">
                  <c:v>0.14268259999999999</c:v>
                </c:pt>
                <c:pt idx="4">
                  <c:v>7.1413400000000002E-2</c:v>
                </c:pt>
                <c:pt idx="5">
                  <c:v>5.1467899999999997E-2</c:v>
                </c:pt>
                <c:pt idx="6">
                  <c:v>6.3174300000000003E-2</c:v>
                </c:pt>
                <c:pt idx="7">
                  <c:v>3.0440999999999999E-2</c:v>
                </c:pt>
                <c:pt idx="8">
                  <c:v>0.116701</c:v>
                </c:pt>
                <c:pt idx="9">
                  <c:v>9.0732199999999999E-2</c:v>
                </c:pt>
                <c:pt idx="10">
                  <c:v>6.4074900000000004E-2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0.91661119999999996</c:v>
                </c:pt>
                <c:pt idx="1">
                  <c:v>0.88985800000000004</c:v>
                </c:pt>
                <c:pt idx="2">
                  <c:v>0.90572520000000001</c:v>
                </c:pt>
                <c:pt idx="3">
                  <c:v>0.79055010000000003</c:v>
                </c:pt>
                <c:pt idx="4">
                  <c:v>0.81721500000000002</c:v>
                </c:pt>
                <c:pt idx="5">
                  <c:v>0.89533180000000001</c:v>
                </c:pt>
                <c:pt idx="6">
                  <c:v>0.84385359999999998</c:v>
                </c:pt>
                <c:pt idx="7">
                  <c:v>0.87138930000000003</c:v>
                </c:pt>
                <c:pt idx="8">
                  <c:v>0.77513049999999994</c:v>
                </c:pt>
                <c:pt idx="9">
                  <c:v>0.82942450000000001</c:v>
                </c:pt>
                <c:pt idx="10">
                  <c:v>0.89287320000000003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0.14007140000000001</c:v>
                </c:pt>
                <c:pt idx="1">
                  <c:v>9.2555299999999993E-2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8.99808E-2</c:v>
                </c:pt>
                <c:pt idx="1">
                  <c:v>8.3640900000000004E-2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7.0590200000000006E-2</c:v>
                </c:pt>
                <c:pt idx="1">
                  <c:v>0.1109816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0.90654389999999996</c:v>
                </c:pt>
                <c:pt idx="1">
                  <c:v>0.83790799999999999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0.21775259999999999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0.37778309999999998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0.18447540000000001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9.1537854999999997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4.2458599999999999E-2</c:v>
                </c:pt>
                <c:pt idx="1">
                  <c:v>6.6523600000000002E-2</c:v>
                </c:pt>
                <c:pt idx="2">
                  <c:v>0.13523850000000001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5.3691099999999999E-2</c:v>
                </c:pt>
                <c:pt idx="1">
                  <c:v>6.7803299999999997E-2</c:v>
                </c:pt>
                <c:pt idx="2">
                  <c:v>0.20020769999999999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3.8589699999999998E-2</c:v>
                </c:pt>
                <c:pt idx="1">
                  <c:v>3.7393000000000003E-2</c:v>
                </c:pt>
                <c:pt idx="2">
                  <c:v>0.1719292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0.93290759999999995</c:v>
                </c:pt>
                <c:pt idx="1">
                  <c:v>0.90802419999999995</c:v>
                </c:pt>
                <c:pt idx="2">
                  <c:v>0.3964394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8.2176799999999994E-2</c:v>
                </c:pt>
                <c:pt idx="1">
                  <c:v>0.1570617</c:v>
                </c:pt>
                <c:pt idx="2">
                  <c:v>0.1074165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0.1806084</c:v>
                </c:pt>
                <c:pt idx="1">
                  <c:v>0.1013323</c:v>
                </c:pt>
                <c:pt idx="2">
                  <c:v>9.6987500000000004E-2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0.1441711</c:v>
                </c:pt>
                <c:pt idx="1">
                  <c:v>5.5660899999999999E-2</c:v>
                </c:pt>
                <c:pt idx="2">
                  <c:v>9.0454400000000004E-2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0.38134750000000001</c:v>
                </c:pt>
                <c:pt idx="1">
                  <c:v>0.81741629999999998</c:v>
                </c:pt>
                <c:pt idx="2">
                  <c:v>0.65876579999999996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0.15568689999999999</c:v>
                </c:pt>
                <c:pt idx="1">
                  <c:v>0.1000012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0.11336</c:v>
                </c:pt>
                <c:pt idx="1">
                  <c:v>0.23781430000000001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0.1150564</c:v>
                </c:pt>
                <c:pt idx="1">
                  <c:v>0.3616569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0.48692879999999999</c:v>
                </c:pt>
                <c:pt idx="1">
                  <c:v>0.44762170000000001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5.54983E-2</c:v>
                </c:pt>
                <c:pt idx="1">
                  <c:v>0.1513622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0.1187848</c:v>
                </c:pt>
                <c:pt idx="1">
                  <c:v>0.14582120000000001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0.1248224</c:v>
                </c:pt>
                <c:pt idx="1">
                  <c:v>9.5256199999999999E-2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0.70487390000000005</c:v>
                </c:pt>
                <c:pt idx="1">
                  <c:v>0.67214600000000002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0.8383621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0.81737199999999999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0.84523809999999999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0.83033420000000002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0.80679400000000001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0.86393089999999995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0.87810390000000005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0.89361699999999999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0.87792210000000004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0.85623680000000002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0.93995379999999995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0.94562650000000004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0.95609750000000004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0.95405410000000002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0.93512300000000004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0.14356379999999999</c:v>
                </c:pt>
                <c:pt idx="1">
                  <c:v>0.26352750000000003</c:v>
                </c:pt>
                <c:pt idx="2">
                  <c:v>0.1310103</c:v>
                </c:pt>
                <c:pt idx="3">
                  <c:v>0.13927400000000001</c:v>
                </c:pt>
                <c:pt idx="4">
                  <c:v>6.7731E-2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7.5063500000000005E-2</c:v>
                </c:pt>
                <c:pt idx="1">
                  <c:v>7.6687599999999995E-2</c:v>
                </c:pt>
                <c:pt idx="2">
                  <c:v>7.0237900000000006E-2</c:v>
                </c:pt>
                <c:pt idx="3">
                  <c:v>5.8489199999999998E-2</c:v>
                </c:pt>
                <c:pt idx="4">
                  <c:v>7.45619E-2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6.8682300000000002E-2</c:v>
                </c:pt>
                <c:pt idx="1">
                  <c:v>7.3325000000000001E-2</c:v>
                </c:pt>
                <c:pt idx="2">
                  <c:v>9.6016500000000005E-2</c:v>
                </c:pt>
                <c:pt idx="3">
                  <c:v>6.3175999999999996E-2</c:v>
                </c:pt>
                <c:pt idx="4">
                  <c:v>6.66881E-2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0.8600276</c:v>
                </c:pt>
                <c:pt idx="1">
                  <c:v>0.78728220000000004</c:v>
                </c:pt>
                <c:pt idx="2">
                  <c:v>0.78540480000000001</c:v>
                </c:pt>
                <c:pt idx="3">
                  <c:v>0.88041700000000001</c:v>
                </c:pt>
                <c:pt idx="4">
                  <c:v>0.8915402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0.7338403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0.77289379999999996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0.80237159999999996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0.77083330000000005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0.78174600000000005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0.69482290000000002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0.72193879999999999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0.73669470000000004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0.74164129999999995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0.73087069999999998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0.77039849999999999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0.78598489999999999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0.80040739999999999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0.79194629999999999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0.77592589999999995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0.79693480000000005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0.78071829999999998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0.79218109999999997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0.77426640000000002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0.77695170000000002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0.68965520000000002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0.76734690000000005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0.82281550000000003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0.84799999999999998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0.95289080000000004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0.96008870000000002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0.96226420000000001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0.95595850000000004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0.95338979999999995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0.80728049999999996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0.80931260000000005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0.80470589999999997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0.8435897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0.83404250000000002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0.96287699999999998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0.95991090000000001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0.98044010000000004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0.97450420000000004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0.98598129999999995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0.84634149999999997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0.85382829999999998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0.89230770000000004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0.87869819999999998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0.89027429999999996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0.91338580000000003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0.92592589999999997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0.92703860000000005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0.88657410000000003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0.90495049999999999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3.4056700000000002E-2</c:v>
                </c:pt>
                <c:pt idx="1">
                  <c:v>4.6279800000000003E-2</c:v>
                </c:pt>
                <c:pt idx="2">
                  <c:v>6.9165199999999996E-2</c:v>
                </c:pt>
                <c:pt idx="3">
                  <c:v>8.9138599999999998E-2</c:v>
                </c:pt>
                <c:pt idx="4">
                  <c:v>3.1984400000000003E-2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4.7494399999999999E-2</c:v>
                </c:pt>
                <c:pt idx="1">
                  <c:v>6.5852900000000006E-2</c:v>
                </c:pt>
                <c:pt idx="2">
                  <c:v>0.10796650000000001</c:v>
                </c:pt>
                <c:pt idx="3">
                  <c:v>7.7060699999999996E-2</c:v>
                </c:pt>
                <c:pt idx="4">
                  <c:v>4.0686899999999998E-2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2.4754000000000002E-2</c:v>
                </c:pt>
                <c:pt idx="1">
                  <c:v>8.7324799999999994E-2</c:v>
                </c:pt>
                <c:pt idx="2">
                  <c:v>0.1105753</c:v>
                </c:pt>
                <c:pt idx="3">
                  <c:v>7.1884699999999996E-2</c:v>
                </c:pt>
                <c:pt idx="4">
                  <c:v>3.3394399999999998E-2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0.93502549999999995</c:v>
                </c:pt>
                <c:pt idx="1">
                  <c:v>0.85485679999999997</c:v>
                </c:pt>
                <c:pt idx="2">
                  <c:v>0.81289420000000001</c:v>
                </c:pt>
                <c:pt idx="3">
                  <c:v>0.8363024</c:v>
                </c:pt>
                <c:pt idx="4">
                  <c:v>0.95553739999999998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0.88008560000000002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0.90315789999999996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0.89176469999999997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0.88972430000000002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0.88706370000000001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0.84393070000000003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0.84980990000000001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0.88247419999999999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0.83558560000000004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0.86988849999999995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0.70614030000000005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0.71459689999999998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0.71121719999999999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0.74805189999999999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0.74476989999999998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0.61607140000000005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0.65137610000000001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0.61481479999999999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0.77336450000000001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0.83183850000000004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0.88508560000000003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0.89627659999999998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0.88577589999999995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0.82261209999999996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0.83747609999999995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0.81684210000000002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0.83446710000000002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0.85255199999999998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0.83505149999999995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0.82738100000000003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0.82588240000000002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0.83266929999999995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0.78021980000000002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0.80983609999999995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0.81854839999999995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0.77224199999999998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0.76107899999999995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0.77462120000000001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0.81874999999999998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0.82618510000000001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0.79078689999999996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0.9143519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0.95053759999999998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0.93316829999999995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0.96428570000000002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0.95217390000000002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0.16133040000000001</c:v>
                </c:pt>
                <c:pt idx="1">
                  <c:v>0.1048432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0.1021181</c:v>
                </c:pt>
                <c:pt idx="1">
                  <c:v>9.3810099999999993E-2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0.1081559</c:v>
                </c:pt>
                <c:pt idx="1">
                  <c:v>0.16402330000000001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0.78495420000000005</c:v>
                </c:pt>
                <c:pt idx="1">
                  <c:v>0.72369119999999998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0.99435030000000002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0.98104270000000005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0.9949749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0.98611110000000002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0.93723849999999997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0.96240599999999998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0.94399999999999995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0.94495419999999997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0.95864660000000002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0.66935489999999997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0.56666669999999997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0.73184360000000004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0.70253160000000003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0.71649490000000005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0.77510040000000002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0.73023249999999995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0.82795700000000005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0.79899500000000001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0.73725490000000005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0.77570090000000003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0.76063829999999999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0.78395060000000005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0.70792080000000002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0.66169149999999999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0.68023259999999997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0.75352110000000005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0.77058819999999995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0.82879380000000002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0.79723500000000003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0.80473380000000005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0.74019599999999997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0.90661480000000005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0.90804589999999996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0.93779900000000005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0.913242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0.91449820000000004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0.75450450000000002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0.76025920000000002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0.7968037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0.83585860000000001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0.83507310000000001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0.90118580000000004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0.89573460000000005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0.88826819999999995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0.88484850000000004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0.90721649999999998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0.1262414</c:v>
                </c:pt>
                <c:pt idx="1">
                  <c:v>0.1374938</c:v>
                </c:pt>
                <c:pt idx="2">
                  <c:v>9.8406900000000005E-2</c:v>
                </c:pt>
                <c:pt idx="3">
                  <c:v>5.8407100000000003E-2</c:v>
                </c:pt>
                <c:pt idx="4">
                  <c:v>7.7168700000000007E-2</c:v>
                </c:pt>
                <c:pt idx="5">
                  <c:v>0.13621820000000001</c:v>
                </c:pt>
                <c:pt idx="6">
                  <c:v>9.7958100000000006E-2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0.113883</c:v>
                </c:pt>
                <c:pt idx="1">
                  <c:v>0.1348327</c:v>
                </c:pt>
                <c:pt idx="2">
                  <c:v>0.1240449</c:v>
                </c:pt>
                <c:pt idx="3">
                  <c:v>0.12518470000000001</c:v>
                </c:pt>
                <c:pt idx="4">
                  <c:v>0.1333714</c:v>
                </c:pt>
                <c:pt idx="5">
                  <c:v>0.10614999999999999</c:v>
                </c:pt>
                <c:pt idx="6">
                  <c:v>9.0607800000000002E-2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0.16409840000000001</c:v>
                </c:pt>
                <c:pt idx="1">
                  <c:v>0.1150779</c:v>
                </c:pt>
                <c:pt idx="2">
                  <c:v>0.117822</c:v>
                </c:pt>
                <c:pt idx="3">
                  <c:v>0.104301</c:v>
                </c:pt>
                <c:pt idx="4">
                  <c:v>0.21949859999999999</c:v>
                </c:pt>
                <c:pt idx="5">
                  <c:v>0.10233979999999999</c:v>
                </c:pt>
                <c:pt idx="6">
                  <c:v>7.9187999999999995E-2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0.74542620000000004</c:v>
                </c:pt>
                <c:pt idx="1">
                  <c:v>0.77706299999999995</c:v>
                </c:pt>
                <c:pt idx="2">
                  <c:v>0.71264369999999999</c:v>
                </c:pt>
                <c:pt idx="3">
                  <c:v>0.80679109999999998</c:v>
                </c:pt>
                <c:pt idx="4">
                  <c:v>0.72232689999999999</c:v>
                </c:pt>
                <c:pt idx="5">
                  <c:v>0.89298339999999998</c:v>
                </c:pt>
                <c:pt idx="6">
                  <c:v>0.8991519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0.90272370000000002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0.86574070000000003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0.92592589999999997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0.90361449999999999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0.89705880000000005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0.89952149999999997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0.86458330000000005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0.91249999999999998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0.92361110000000002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0.8938547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0.86915889999999996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0.89056610000000003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0.79245279999999996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0.83720930000000005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0.81666669999999997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0.79518069999999996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0.79761899999999997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0.80519479999999999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0.78688530000000001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0.9072848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0.86153849999999998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0.90677960000000002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0.90066219999999997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0.79245279999999996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0.83453239999999995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0.79508199999999996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0.86033519999999997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0.88481679999999996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0.77075099999999996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0.77886500000000003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0.81663110000000005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0.88994309999999999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0.83050849999999998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0.79220780000000002</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0.76859500000000003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5.9789500000000002E-2</c:v>
                </c:pt>
                <c:pt idx="1">
                  <c:v>6.4140799999999998E-2</c:v>
                </c:pt>
                <c:pt idx="2">
                  <c:v>0.27112120000000001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4.84787E-2</c:v>
                </c:pt>
                <c:pt idx="1">
                  <c:v>9.03645E-2</c:v>
                </c:pt>
                <c:pt idx="2">
                  <c:v>0.14748069999999999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5.19154E-2</c:v>
                </c:pt>
                <c:pt idx="1">
                  <c:v>8.1128699999999998E-2</c:v>
                </c:pt>
                <c:pt idx="2">
                  <c:v>0.11789470000000001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0.95472270000000004</c:v>
                </c:pt>
                <c:pt idx="1">
                  <c:v>0.79964349999999995</c:v>
                </c:pt>
                <c:pt idx="2">
                  <c:v>0.77606949999999997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0.83199999999999996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0.88034190000000001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0.86754969999999998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0.78512389999999999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0.81609200000000004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0.83769629999999995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0.55826560000000003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0.56188119999999997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0.5574713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0.63030299999999995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0.57493859999999997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0.5762332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0.59395249999999999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0.59198110000000004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0.64583330000000005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0.63419910000000002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0.84864870000000003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0.90792839999999997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0.90828399999999998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0.90238090000000004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0.65217389999999997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0.74097659999999999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0.70023420000000003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0.73890339999999999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0.72597129999999999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0.75356420000000002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0.76837409999999995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0.76225489999999996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0.73828130000000003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0.39130429999999999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0.48955219999999999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0.60962570000000005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0.54358980000000001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0.55737700000000001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0.54966879999999996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0.1751085</c:v>
                </c:pt>
                <c:pt idx="1">
                  <c:v>9.4391299999999997E-2</c:v>
                </c:pt>
                <c:pt idx="2">
                  <c:v>4.5871200000000001E-2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8.1822000000000006E-2</c:v>
                </c:pt>
                <c:pt idx="1">
                  <c:v>5.7777299999999997E-2</c:v>
                </c:pt>
                <c:pt idx="2">
                  <c:v>2.5729800000000001E-2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7.5186799999999998E-2</c:v>
                </c:pt>
                <c:pt idx="1">
                  <c:v>3.2691499999999998E-2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0.75525220000000004</c:v>
                </c:pt>
                <c:pt idx="1">
                  <c:v>0.96032479999999998</c:v>
                </c:pt>
                <c:pt idx="2">
                  <c:v>0.98820580000000002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0.54740060000000001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0.62235649999999998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0.63843649999999996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0.69075140000000002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0.90019199999999999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0.89256199999999997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0.88409090000000001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0.9035917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0.91020409999999996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0.93027890000000002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0.92537309999999995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0.91588780000000003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0.93027890000000002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0.6641222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0.65648850000000003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0.69376700000000002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0.71260990000000002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0.65920400000000001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0.78082189999999996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0.79565220000000003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0.83157899999999996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0.83597889999999997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0.8185654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0.36956519999999998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0.35398230000000003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0.43820229999999999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0.43373499999999998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0.39423079999999999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8.8479995999999996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8.9473686000000008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9.0373439999999992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9.1491842000000005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9.1290940999999997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0.38383840000000002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0.38383840000000002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0.43010749999999998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0.37860080000000002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0.39116719999999999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3.4645099999999998E-2</c:v>
                </c:pt>
                <c:pt idx="1">
                  <c:v>4.10096E-2</c:v>
                </c:pt>
                <c:pt idx="2">
                  <c:v>5.0238699999999997E-2</c:v>
                </c:pt>
                <c:pt idx="3">
                  <c:v>0.1210374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6.5962699999999999E-2</c:v>
                </c:pt>
                <c:pt idx="1">
                  <c:v>6.8389800000000001E-2</c:v>
                </c:pt>
                <c:pt idx="2">
                  <c:v>6.8108299999999997E-2</c:v>
                </c:pt>
                <c:pt idx="3">
                  <c:v>0.1177798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7.9765199999999994E-2</c:v>
                </c:pt>
                <c:pt idx="1">
                  <c:v>0.13114029999999999</c:v>
                </c:pt>
                <c:pt idx="2">
                  <c:v>4.5993100000000002E-2</c:v>
                </c:pt>
                <c:pt idx="3">
                  <c:v>0.14856530000000001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0.84164050000000001</c:v>
                </c:pt>
                <c:pt idx="1">
                  <c:v>0.85628820000000005</c:v>
                </c:pt>
                <c:pt idx="2">
                  <c:v>0.88739270000000003</c:v>
                </c:pt>
                <c:pt idx="3">
                  <c:v>0.62808889999999995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8.0487000000000003E-2</c:v>
                </c:pt>
                <c:pt idx="1">
                  <c:v>0.15025469999999999</c:v>
                </c:pt>
                <c:pt idx="2">
                  <c:v>0.132019</c:v>
                </c:pt>
                <c:pt idx="3">
                  <c:v>5.1532099999999997E-2</c:v>
                </c:pt>
                <c:pt idx="4">
                  <c:v>0.16324630000000001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7.5930800000000007E-2</c:v>
                </c:pt>
                <c:pt idx="1">
                  <c:v>0.10288659999999999</c:v>
                </c:pt>
                <c:pt idx="2">
                  <c:v>6.8157300000000004E-2</c:v>
                </c:pt>
                <c:pt idx="3">
                  <c:v>9.2753000000000002E-2</c:v>
                </c:pt>
                <c:pt idx="4">
                  <c:v>0.1040986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4.7552999999999998E-2</c:v>
                </c:pt>
                <c:pt idx="1">
                  <c:v>8.3598199999999998E-2</c:v>
                </c:pt>
                <c:pt idx="2">
                  <c:v>5.2438699999999998E-2</c:v>
                </c:pt>
                <c:pt idx="3">
                  <c:v>0.2200124</c:v>
                </c:pt>
                <c:pt idx="4">
                  <c:v>7.8252500000000003E-2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0.74653440000000004</c:v>
                </c:pt>
                <c:pt idx="1">
                  <c:v>0.74616700000000002</c:v>
                </c:pt>
                <c:pt idx="2">
                  <c:v>0.905362</c:v>
                </c:pt>
                <c:pt idx="3">
                  <c:v>0.64428629999999998</c:v>
                </c:pt>
                <c:pt idx="4">
                  <c:v>0.58641449999999995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United Hospitals Bath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544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957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22582961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2171182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7728479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50925935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490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320810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96181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108678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553955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029612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278928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178149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917400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291884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817859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697165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167645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211743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495084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224283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493915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71423647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2999025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31813810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33366676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11898927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83855381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25286780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13543514"/>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21475197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6465555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34719322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6625620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6276427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24367538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2225240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78804984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4397154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20183144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06534139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37357216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6892337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2567884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4738259"/>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76120081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71593449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2790453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66673604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81889619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90251005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9681631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7260497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1922668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6427242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09165222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19578968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4698571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06035568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82814642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6602951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269956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1436966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33005934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55778842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2110722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98678968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84762830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91187920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52547" y="622300"/>
            <a:ext cx="392607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United Hospitals Bath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78161572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99251869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6133411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36943674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1760219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6272968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14574461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77510234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9519923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6696312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82432753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7042586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59431973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97964826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02090525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56793630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9854308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58011732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4332145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21705017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3076513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6923427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27700072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42837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5002743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14644224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03226219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69195858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75830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Royal United Hospitals Bath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0914500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01733884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04991379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7873415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0035008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2036288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7831676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48636909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73107418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4330587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64848165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02128471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0573931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07478827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7662263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45870203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90607016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21227622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05696247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775038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76144804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1319200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6855999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12314628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9781834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14051920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9539851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60050906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04153506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74358550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9626558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23277877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9411117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23427378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81724154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88681018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2404737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33104700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913240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988105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246512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483293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670946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919529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161484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185116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539381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77179624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373798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148676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1120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414212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625503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032278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003025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620530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912058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835056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24709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53959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94839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865688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700765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069511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032515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05331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516098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663276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01533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873154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408834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51735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41632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687518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779400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104907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076495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152089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005755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556381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19656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995649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406321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260209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596031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26165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126329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914111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129632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485905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166154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227349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713567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99542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445282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174940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22641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05139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385631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6481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60383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1171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518273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4582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343330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062399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586307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73227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574814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318766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693773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703821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932238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645093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57339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432330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014915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469479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981052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946324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289817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220915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225821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10608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626653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658645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472039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117879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387787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340395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458411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49460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906541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954332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681728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033051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113056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97306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699042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973192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40036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882447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582911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594370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17518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531702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356162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734032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187483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415324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339170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515353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293070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67055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502117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412221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114852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499281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607988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735092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52547" y="622300"/>
            <a:ext cx="3926076" cy="276999"/>
          </a:xfrm>
          <a:prstGeom prst="rect">
            <a:avLst/>
          </a:prstGeom>
          <a:noFill/>
        </p:spPr>
        <p:txBody>
          <a:bodyPr wrap="none" rtlCol="0">
            <a:spAutoFit/>
          </a:bodyPr>
          <a:lstStyle/>
          <a:p>
            <a:pPr algn="r"/>
            <a:r>
              <a:rPr lang="en-GB" sz="1200" b="1" noProof="0">
                <a:solidFill>
                  <a:srgbClr val="336E9F"/>
                </a:solidFill>
                <a:latin typeface="Arial"/>
                <a:cs typeface="Arial"/>
              </a:rPr>
              <a:t>Royal United Hospitals Bath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25968</Words>
  <Application>Microsoft Office PowerPoint</Application>
  <PresentationFormat>Custom</PresentationFormat>
  <Paragraphs>6551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